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0" r:id="rId2"/>
  </p:sldIdLst>
  <p:sldSz cx="7380288" cy="10585450"/>
  <p:notesSz cx="6888163" cy="10020300"/>
  <p:defaultTextStyle>
    <a:defPPr>
      <a:defRPr lang="en-GB"/>
    </a:defPPr>
    <a:lvl1pPr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1pPr>
    <a:lvl2pPr marL="833438" indent="-320675"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2pPr>
    <a:lvl3pPr marL="1282700"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3pPr>
    <a:lvl4pPr marL="1795463"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4pPr>
    <a:lvl5pPr marL="2309813" indent="-255588" algn="l" defTabSz="503238"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501">
          <p15:clr>
            <a:srgbClr val="A4A3A4"/>
          </p15:clr>
        </p15:guide>
        <p15:guide id="2" pos="3099">
          <p15:clr>
            <a:srgbClr val="A4A3A4"/>
          </p15:clr>
        </p15:guide>
      </p15:sldGuideLst>
    </p:ext>
    <p:ext uri="{2D200454-40CA-4A62-9FC3-DE9A4176ACB9}">
      <p15:notesGuideLst xmlns:p15="http://schemas.microsoft.com/office/powerpoint/2012/main">
        <p15:guide id="1" orient="horz" pos="2901">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CC"/>
    <a:srgbClr val="FF3399"/>
    <a:srgbClr val="FFD1FF"/>
    <a:srgbClr val="FFA7FF"/>
    <a:srgbClr val="FFFF99"/>
    <a:srgbClr val="CCFFFF"/>
    <a:srgbClr val="81FF81"/>
    <a:srgbClr val="FFCC81"/>
    <a:srgbClr val="FFAF5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82" autoAdjust="0"/>
    <p:restoredTop sz="96182" autoAdjust="0"/>
  </p:normalViewPr>
  <p:slideViewPr>
    <p:cSldViewPr>
      <p:cViewPr varScale="1">
        <p:scale>
          <a:sx n="41" d="100"/>
          <a:sy n="41" d="100"/>
        </p:scale>
        <p:origin x="42" y="534"/>
      </p:cViewPr>
      <p:guideLst>
        <p:guide orient="horz" pos="2501"/>
        <p:guide pos="3099"/>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901"/>
        <p:guide pos="217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1" name="AutoShape 2"/>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2" name="AutoShape 3"/>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3" name="AutoShape 4"/>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4" name="AutoShape 5"/>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5" name="AutoShape 6"/>
          <p:cNvSpPr>
            <a:spLocks noChangeArrowheads="1"/>
          </p:cNvSpPr>
          <p:nvPr/>
        </p:nvSpPr>
        <p:spPr bwMode="auto">
          <a:xfrm>
            <a:off x="0" y="0"/>
            <a:ext cx="6888163" cy="100203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964" tIns="45981" rIns="91964" bIns="45981" anchor="ctr"/>
          <a:lstStyle/>
          <a:p>
            <a:pPr eaLnBrk="1" hangingPunct="1">
              <a:buClr>
                <a:srgbClr val="000000"/>
              </a:buClr>
              <a:buSzPct val="100000"/>
              <a:buFont typeface="Times New Roman" panose="02020603050405020304" pitchFamily="18" charset="0"/>
              <a:buNone/>
            </a:pPr>
            <a:endParaRPr lang="ja-JP" altLang="en-US"/>
          </a:p>
        </p:txBody>
      </p:sp>
      <p:sp>
        <p:nvSpPr>
          <p:cNvPr id="2056" name="Rectangle 7"/>
          <p:cNvSpPr>
            <a:spLocks noGrp="1" noRot="1" noChangeAspect="1" noChangeArrowheads="1"/>
          </p:cNvSpPr>
          <p:nvPr>
            <p:ph type="sldImg"/>
          </p:nvPr>
        </p:nvSpPr>
        <p:spPr bwMode="auto">
          <a:xfrm>
            <a:off x="-10334625" y="-11884025"/>
            <a:ext cx="8810625" cy="1263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8"/>
          <p:cNvSpPr>
            <a:spLocks noGrp="1" noChangeArrowheads="1"/>
          </p:cNvSpPr>
          <p:nvPr>
            <p:ph type="body"/>
          </p:nvPr>
        </p:nvSpPr>
        <p:spPr bwMode="auto">
          <a:xfrm>
            <a:off x="688975" y="4759325"/>
            <a:ext cx="5499100" cy="4495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noProof="0"/>
          </a:p>
        </p:txBody>
      </p:sp>
    </p:spTree>
    <p:extLst>
      <p:ext uri="{BB962C8B-B14F-4D97-AF65-F5344CB8AC3E}">
        <p14:creationId xmlns:p14="http://schemas.microsoft.com/office/powerpoint/2010/main" val="1083383594"/>
      </p:ext>
    </p:extLst>
  </p:cSld>
  <p:clrMap bg1="lt1" tx1="dk1" bg2="lt2" tx2="dk2" accent1="accent1" accent2="accent2" accent3="accent3" accent4="accent4" accent5="accent5" accent6="accent6" hlink="hlink" folHlink="folHlink"/>
  <p:notesStyle>
    <a:lvl1pPr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1pPr>
    <a:lvl2pPr marL="742950" indent="-28575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2pPr>
    <a:lvl3pPr marL="11430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3pPr>
    <a:lvl4pPr marL="16002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4pPr>
    <a:lvl5pPr marL="2057400" indent="-228600" algn="l" defTabSz="503238" rtl="0" eaLnBrk="0" fontAlgn="base" hangingPunct="0">
      <a:spcBef>
        <a:spcPct val="30000"/>
      </a:spcBef>
      <a:spcAft>
        <a:spcPct val="0"/>
      </a:spcAft>
      <a:buClr>
        <a:srgbClr val="000000"/>
      </a:buClr>
      <a:buSzPct val="100000"/>
      <a:buFont typeface="Times New Roman" panose="02020603050405020304" pitchFamily="18" charset="0"/>
      <a:defRPr sz="1300" kern="1200">
        <a:solidFill>
          <a:srgbClr val="000000"/>
        </a:solidFill>
        <a:latin typeface="Times New Roman" pitchFamily="18" charset="0"/>
        <a:ea typeface="+mn-ea"/>
        <a:cs typeface="+mn-cs"/>
      </a:defRPr>
    </a:lvl5pPr>
    <a:lvl6pPr marL="2566492" algn="l" defTabSz="1026597" rtl="0" eaLnBrk="1" latinLnBrk="0" hangingPunct="1">
      <a:defRPr kumimoji="1" sz="1300" kern="1200">
        <a:solidFill>
          <a:schemeClr val="tx1"/>
        </a:solidFill>
        <a:latin typeface="+mn-lt"/>
        <a:ea typeface="+mn-ea"/>
        <a:cs typeface="+mn-cs"/>
      </a:defRPr>
    </a:lvl6pPr>
    <a:lvl7pPr marL="3079791" algn="l" defTabSz="1026597" rtl="0" eaLnBrk="1" latinLnBrk="0" hangingPunct="1">
      <a:defRPr kumimoji="1" sz="1300" kern="1200">
        <a:solidFill>
          <a:schemeClr val="tx1"/>
        </a:solidFill>
        <a:latin typeface="+mn-lt"/>
        <a:ea typeface="+mn-ea"/>
        <a:cs typeface="+mn-cs"/>
      </a:defRPr>
    </a:lvl7pPr>
    <a:lvl8pPr marL="3593089" algn="l" defTabSz="1026597" rtl="0" eaLnBrk="1" latinLnBrk="0" hangingPunct="1">
      <a:defRPr kumimoji="1" sz="1300" kern="1200">
        <a:solidFill>
          <a:schemeClr val="tx1"/>
        </a:solidFill>
        <a:latin typeface="+mn-lt"/>
        <a:ea typeface="+mn-ea"/>
        <a:cs typeface="+mn-cs"/>
      </a:defRPr>
    </a:lvl8pPr>
    <a:lvl9pPr marL="4106388" algn="l" defTabSz="1026597"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52650" y="762000"/>
            <a:ext cx="2582863" cy="3756025"/>
          </a:xfrm>
          <a:prstGeom prst="rect">
            <a:avLst/>
          </a:prstGeom>
          <a:solidFill>
            <a:srgbClr val="FFFFFF"/>
          </a:solidFill>
          <a:ln w="9360">
            <a:solidFill>
              <a:srgbClr val="000000"/>
            </a:solidFill>
            <a:miter lim="800000"/>
            <a:headEnd/>
            <a:tailEnd/>
          </a:ln>
        </p:spPr>
        <p:txBody>
          <a:bodyPr wrap="none" lIns="91964" tIns="45981" rIns="91964" bIns="45981" anchor="ctr"/>
          <a:lstStyle>
            <a:lvl1pPr>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5pPr>
            <a:lvl6pPr marL="25146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6pPr>
            <a:lvl7pPr marL="29718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7pPr>
            <a:lvl8pPr marL="34290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8pPr>
            <a:lvl9pPr marL="3886200" indent="-228600" defTabSz="503238" eaLnBrk="0" fontAlgn="base" hangingPunct="0">
              <a:spcBef>
                <a:spcPct val="30000"/>
              </a:spcBef>
              <a:spcAft>
                <a:spcPct val="0"/>
              </a:spcAft>
              <a:buClr>
                <a:srgbClr val="000000"/>
              </a:buClr>
              <a:buSzPct val="100000"/>
              <a:buFont typeface="Times New Roman" panose="02020603050405020304" pitchFamily="18" charset="0"/>
              <a:defRPr sz="1300">
                <a:solidFill>
                  <a:srgbClr val="000000"/>
                </a:solidFill>
                <a:latin typeface="Times New Roman" panose="02020603050405020304" pitchFamily="18" charset="0"/>
              </a:defRPr>
            </a:lvl9pPr>
          </a:lstStyle>
          <a:p>
            <a:pPr eaLnBrk="1" hangingPunct="1">
              <a:spcBef>
                <a:spcPct val="0"/>
              </a:spcBef>
              <a:buClrTx/>
              <a:buSzTx/>
              <a:buFontTx/>
              <a:buNone/>
            </a:pPr>
            <a:endParaRPr lang="ja-JP" altLang="en-US" sz="1800">
              <a:solidFill>
                <a:schemeClr val="bg1"/>
              </a:solidFill>
              <a:latin typeface="Arial" panose="020B0604020202020204" pitchFamily="34" charset="0"/>
            </a:endParaRPr>
          </a:p>
        </p:txBody>
      </p:sp>
      <p:sp>
        <p:nvSpPr>
          <p:cNvPr id="4099" name="Rectangle 2"/>
          <p:cNvSpPr>
            <a:spLocks noGrp="1" noChangeArrowheads="1"/>
          </p:cNvSpPr>
          <p:nvPr>
            <p:ph type="body"/>
          </p:nvPr>
        </p:nvSpPr>
        <p:spPr>
          <a:xfrm>
            <a:off x="688975" y="4759325"/>
            <a:ext cx="5500688" cy="4498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ja-JP"/>
          </a:p>
        </p:txBody>
      </p:sp>
    </p:spTree>
    <p:extLst>
      <p:ext uri="{BB962C8B-B14F-4D97-AF65-F5344CB8AC3E}">
        <p14:creationId xmlns:p14="http://schemas.microsoft.com/office/powerpoint/2010/main" val="4022832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523" y="3287738"/>
            <a:ext cx="6273245" cy="2269623"/>
          </a:xfrm>
        </p:spPr>
        <p:txBody>
          <a:bodyPr/>
          <a:lstStyle/>
          <a:p>
            <a:r>
              <a:rPr lang="ja-JP" altLang="en-US"/>
              <a:t>マスタ タイトルの書式設定</a:t>
            </a:r>
          </a:p>
        </p:txBody>
      </p:sp>
      <p:sp>
        <p:nvSpPr>
          <p:cNvPr id="3" name="サブタイトル 2"/>
          <p:cNvSpPr>
            <a:spLocks noGrp="1"/>
          </p:cNvSpPr>
          <p:nvPr>
            <p:ph type="subTitle" idx="1"/>
          </p:nvPr>
        </p:nvSpPr>
        <p:spPr>
          <a:xfrm>
            <a:off x="1107043" y="5998421"/>
            <a:ext cx="5166202" cy="2705171"/>
          </a:xfrm>
        </p:spPr>
        <p:txBody>
          <a:bodyPr/>
          <a:lstStyle>
            <a:lvl1pPr marL="0" indent="0" algn="ctr">
              <a:buNone/>
              <a:defRPr/>
            </a:lvl1pPr>
            <a:lvl2pPr marL="513298" indent="0" algn="ctr">
              <a:buNone/>
              <a:defRPr/>
            </a:lvl2pPr>
            <a:lvl3pPr marL="1026597" indent="0" algn="ctr">
              <a:buNone/>
              <a:defRPr/>
            </a:lvl3pPr>
            <a:lvl4pPr marL="1539895" indent="0" algn="ctr">
              <a:buNone/>
              <a:defRPr/>
            </a:lvl4pPr>
            <a:lvl5pPr marL="2053194" indent="0" algn="ctr">
              <a:buNone/>
              <a:defRPr/>
            </a:lvl5pPr>
            <a:lvl6pPr marL="2566492" indent="0" algn="ctr">
              <a:buNone/>
              <a:defRPr/>
            </a:lvl6pPr>
            <a:lvl7pPr marL="3079791" indent="0" algn="ctr">
              <a:buNone/>
              <a:defRPr/>
            </a:lvl7pPr>
            <a:lvl8pPr marL="3593089" indent="0" algn="ctr">
              <a:buNone/>
              <a:defRPr/>
            </a:lvl8pPr>
            <a:lvl9pPr marL="4106388" indent="0" algn="ctr">
              <a:buNone/>
              <a:defRPr/>
            </a:lvl9pPr>
          </a:lstStyle>
          <a:p>
            <a:r>
              <a:rPr lang="ja-JP" altLang="en-US"/>
              <a:t>マスタ サブタイトルの書式設定</a:t>
            </a:r>
          </a:p>
        </p:txBody>
      </p:sp>
      <p:sp>
        <p:nvSpPr>
          <p:cNvPr id="4" name="Rectangle 5"/>
          <p:cNvSpPr>
            <a:spLocks noGrp="1" noChangeArrowheads="1"/>
          </p:cNvSpPr>
          <p:nvPr>
            <p:ph type="sldNum" idx="10"/>
          </p:nvPr>
        </p:nvSpPr>
        <p:spPr>
          <a:ln/>
        </p:spPr>
        <p:txBody>
          <a:bodyPr/>
          <a:lstStyle>
            <a:lvl1pPr>
              <a:defRPr/>
            </a:lvl1pPr>
          </a:lstStyle>
          <a:p>
            <a:pPr>
              <a:defRPr/>
            </a:pPr>
            <a:fld id="{CD598745-4317-4FBF-92C5-A8776C6EEEC3}" type="slidenum">
              <a:rPr lang="en-US"/>
              <a:pPr>
                <a:defRPr/>
              </a:pPr>
              <a:t>‹#›</a:t>
            </a:fld>
            <a:endParaRPr lang="en-US"/>
          </a:p>
        </p:txBody>
      </p:sp>
    </p:spTree>
    <p:extLst>
      <p:ext uri="{BB962C8B-B14F-4D97-AF65-F5344CB8AC3E}">
        <p14:creationId xmlns:p14="http://schemas.microsoft.com/office/powerpoint/2010/main" val="61727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D7F8BAD9-76DB-4C8B-9F2B-7C15356907EE}" type="slidenum">
              <a:rPr lang="en-US"/>
              <a:pPr>
                <a:defRPr/>
              </a:pPr>
              <a:t>‹#›</a:t>
            </a:fld>
            <a:endParaRPr lang="en-US"/>
          </a:p>
        </p:txBody>
      </p:sp>
    </p:spTree>
    <p:extLst>
      <p:ext uri="{BB962C8B-B14F-4D97-AF65-F5344CB8AC3E}">
        <p14:creationId xmlns:p14="http://schemas.microsoft.com/office/powerpoint/2010/main" val="73052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42170" y="88214"/>
            <a:ext cx="1657148" cy="93541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9016" y="88214"/>
            <a:ext cx="4809147" cy="93541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7374643C-E95B-48F2-A060-A88A2CB3D8AA}" type="slidenum">
              <a:rPr lang="en-US"/>
              <a:pPr>
                <a:defRPr/>
              </a:pPr>
              <a:t>‹#›</a:t>
            </a:fld>
            <a:endParaRPr lang="en-US"/>
          </a:p>
        </p:txBody>
      </p:sp>
    </p:spTree>
    <p:extLst>
      <p:ext uri="{BB962C8B-B14F-4D97-AF65-F5344CB8AC3E}">
        <p14:creationId xmlns:p14="http://schemas.microsoft.com/office/powerpoint/2010/main" val="140773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4" y="88212"/>
            <a:ext cx="6630301" cy="2435022"/>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369014" y="2469944"/>
            <a:ext cx="6630301" cy="6972430"/>
          </a:xfrm>
        </p:spPr>
        <p:txBody>
          <a:bodyPr/>
          <a:lstStyle/>
          <a:p>
            <a:pPr lvl="0"/>
            <a:endParaRPr lang="ja-JP" altLang="en-US" noProof="0"/>
          </a:p>
        </p:txBody>
      </p:sp>
      <p:sp>
        <p:nvSpPr>
          <p:cNvPr id="4" name="Rectangle 5"/>
          <p:cNvSpPr>
            <a:spLocks noGrp="1" noChangeArrowheads="1"/>
          </p:cNvSpPr>
          <p:nvPr>
            <p:ph type="sldNum" idx="10"/>
          </p:nvPr>
        </p:nvSpPr>
        <p:spPr>
          <a:ln/>
        </p:spPr>
        <p:txBody>
          <a:bodyPr/>
          <a:lstStyle>
            <a:lvl1pPr>
              <a:defRPr/>
            </a:lvl1pPr>
          </a:lstStyle>
          <a:p>
            <a:pPr>
              <a:defRPr/>
            </a:pPr>
            <a:fld id="{B89FF9D9-59E5-416A-949D-0FB4FA8DEC0E}" type="slidenum">
              <a:rPr lang="en-US"/>
              <a:pPr>
                <a:defRPr/>
              </a:pPr>
              <a:t>‹#›</a:t>
            </a:fld>
            <a:endParaRPr lang="en-US"/>
          </a:p>
        </p:txBody>
      </p:sp>
    </p:spTree>
    <p:extLst>
      <p:ext uri="{BB962C8B-B14F-4D97-AF65-F5344CB8AC3E}">
        <p14:creationId xmlns:p14="http://schemas.microsoft.com/office/powerpoint/2010/main" val="150054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idx="10"/>
          </p:nvPr>
        </p:nvSpPr>
        <p:spPr>
          <a:ln/>
        </p:spPr>
        <p:txBody>
          <a:bodyPr/>
          <a:lstStyle>
            <a:lvl1pPr>
              <a:defRPr/>
            </a:lvl1pPr>
          </a:lstStyle>
          <a:p>
            <a:pPr>
              <a:defRPr/>
            </a:pPr>
            <a:fld id="{33DB30D2-8CAD-478B-944C-94135E977B03}" type="slidenum">
              <a:rPr lang="en-US"/>
              <a:pPr>
                <a:defRPr/>
              </a:pPr>
              <a:t>‹#›</a:t>
            </a:fld>
            <a:endParaRPr lang="en-US"/>
          </a:p>
        </p:txBody>
      </p:sp>
    </p:spTree>
    <p:extLst>
      <p:ext uri="{BB962C8B-B14F-4D97-AF65-F5344CB8AC3E}">
        <p14:creationId xmlns:p14="http://schemas.microsoft.com/office/powerpoint/2010/main" val="167927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2566" y="6801520"/>
            <a:ext cx="6273245" cy="2102388"/>
          </a:xfrm>
        </p:spPr>
        <p:txBody>
          <a:bodyPr anchor="t"/>
          <a:lstStyle>
            <a:lvl1pPr algn="l">
              <a:defRPr sz="4500" b="1" cap="all"/>
            </a:lvl1pPr>
          </a:lstStyle>
          <a:p>
            <a:r>
              <a:rPr lang="ja-JP" altLang="en-US"/>
              <a:t>マスタ タイトルの書式設定</a:t>
            </a:r>
          </a:p>
        </p:txBody>
      </p:sp>
      <p:sp>
        <p:nvSpPr>
          <p:cNvPr id="3" name="テキスト プレースホルダ 2"/>
          <p:cNvSpPr>
            <a:spLocks noGrp="1"/>
          </p:cNvSpPr>
          <p:nvPr>
            <p:ph type="body" idx="1"/>
          </p:nvPr>
        </p:nvSpPr>
        <p:spPr>
          <a:xfrm>
            <a:off x="582566" y="4485953"/>
            <a:ext cx="6273245" cy="2315567"/>
          </a:xfrm>
        </p:spPr>
        <p:txBody>
          <a:bodyPr anchor="b"/>
          <a:lstStyle>
            <a:lvl1pPr marL="0" indent="0">
              <a:buNone/>
              <a:defRPr sz="2200"/>
            </a:lvl1pPr>
            <a:lvl2pPr marL="513298" indent="0">
              <a:buNone/>
              <a:defRPr sz="2000"/>
            </a:lvl2pPr>
            <a:lvl3pPr marL="1026597" indent="0">
              <a:buNone/>
              <a:defRPr sz="1800"/>
            </a:lvl3pPr>
            <a:lvl4pPr marL="1539895" indent="0">
              <a:buNone/>
              <a:defRPr sz="1600"/>
            </a:lvl4pPr>
            <a:lvl5pPr marL="2053194" indent="0">
              <a:buNone/>
              <a:defRPr sz="1600"/>
            </a:lvl5pPr>
            <a:lvl6pPr marL="2566492" indent="0">
              <a:buNone/>
              <a:defRPr sz="1600"/>
            </a:lvl6pPr>
            <a:lvl7pPr marL="3079791" indent="0">
              <a:buNone/>
              <a:defRPr sz="1600"/>
            </a:lvl7pPr>
            <a:lvl8pPr marL="3593089" indent="0">
              <a:buNone/>
              <a:defRPr sz="1600"/>
            </a:lvl8pPr>
            <a:lvl9pPr marL="4106388" indent="0">
              <a:buNone/>
              <a:defRPr sz="1600"/>
            </a:lvl9pPr>
          </a:lstStyle>
          <a:p>
            <a:pPr lvl="0"/>
            <a:r>
              <a:rPr lang="ja-JP" altLang="en-US"/>
              <a:t>マスタ テキストの書式設定</a:t>
            </a:r>
          </a:p>
        </p:txBody>
      </p:sp>
      <p:sp>
        <p:nvSpPr>
          <p:cNvPr id="4" name="Rectangle 5"/>
          <p:cNvSpPr>
            <a:spLocks noGrp="1" noChangeArrowheads="1"/>
          </p:cNvSpPr>
          <p:nvPr>
            <p:ph type="sldNum" idx="10"/>
          </p:nvPr>
        </p:nvSpPr>
        <p:spPr>
          <a:ln/>
        </p:spPr>
        <p:txBody>
          <a:bodyPr/>
          <a:lstStyle>
            <a:lvl1pPr>
              <a:defRPr/>
            </a:lvl1pPr>
          </a:lstStyle>
          <a:p>
            <a:pPr>
              <a:defRPr/>
            </a:pPr>
            <a:fld id="{6E16E4F1-A2DD-4F30-B46F-0FA2BE98C1E4}" type="slidenum">
              <a:rPr lang="en-US"/>
              <a:pPr>
                <a:defRPr/>
              </a:pPr>
              <a:t>‹#›</a:t>
            </a:fld>
            <a:endParaRPr lang="en-US"/>
          </a:p>
        </p:txBody>
      </p:sp>
    </p:spTree>
    <p:extLst>
      <p:ext uri="{BB962C8B-B14F-4D97-AF65-F5344CB8AC3E}">
        <p14:creationId xmlns:p14="http://schemas.microsoft.com/office/powerpoint/2010/main" val="325559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9014" y="2469944"/>
            <a:ext cx="3232293" cy="697243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765313" y="2469944"/>
            <a:ext cx="3234002" cy="697243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idx="10"/>
          </p:nvPr>
        </p:nvSpPr>
        <p:spPr>
          <a:ln/>
        </p:spPr>
        <p:txBody>
          <a:bodyPr/>
          <a:lstStyle>
            <a:lvl1pPr>
              <a:defRPr/>
            </a:lvl1pPr>
          </a:lstStyle>
          <a:p>
            <a:pPr>
              <a:defRPr/>
            </a:pPr>
            <a:fld id="{4ED26F71-A77A-4CD9-843A-D32AE1BBE5A8}" type="slidenum">
              <a:rPr lang="en-US"/>
              <a:pPr>
                <a:defRPr/>
              </a:pPr>
              <a:t>‹#›</a:t>
            </a:fld>
            <a:endParaRPr lang="en-US"/>
          </a:p>
        </p:txBody>
      </p:sp>
    </p:spTree>
    <p:extLst>
      <p:ext uri="{BB962C8B-B14F-4D97-AF65-F5344CB8AC3E}">
        <p14:creationId xmlns:p14="http://schemas.microsoft.com/office/powerpoint/2010/main" val="72052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424521"/>
            <a:ext cx="6642259" cy="1764242"/>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9016" y="2368863"/>
            <a:ext cx="3261336" cy="988710"/>
          </a:xfrm>
        </p:spPr>
        <p:txBody>
          <a:bodyPr anchor="b"/>
          <a:lstStyle>
            <a:lvl1pPr marL="0" indent="0">
              <a:buNone/>
              <a:defRPr sz="2700" b="1"/>
            </a:lvl1pPr>
            <a:lvl2pPr marL="513298" indent="0">
              <a:buNone/>
              <a:defRPr sz="2200" b="1"/>
            </a:lvl2pPr>
            <a:lvl3pPr marL="1026597" indent="0">
              <a:buNone/>
              <a:defRPr sz="2000" b="1"/>
            </a:lvl3pPr>
            <a:lvl4pPr marL="1539895" indent="0">
              <a:buNone/>
              <a:defRPr sz="1800" b="1"/>
            </a:lvl4pPr>
            <a:lvl5pPr marL="2053194" indent="0">
              <a:buNone/>
              <a:defRPr sz="1800" b="1"/>
            </a:lvl5pPr>
            <a:lvl6pPr marL="2566492" indent="0">
              <a:buNone/>
              <a:defRPr sz="1800" b="1"/>
            </a:lvl6pPr>
            <a:lvl7pPr marL="3079791" indent="0">
              <a:buNone/>
              <a:defRPr sz="1800" b="1"/>
            </a:lvl7pPr>
            <a:lvl8pPr marL="3593089" indent="0">
              <a:buNone/>
              <a:defRPr sz="1800" b="1"/>
            </a:lvl8pPr>
            <a:lvl9pPr marL="4106388" indent="0">
              <a:buNone/>
              <a:defRPr sz="18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9016" y="3357574"/>
            <a:ext cx="3261336" cy="609766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749939" y="2368863"/>
            <a:ext cx="3261336" cy="988710"/>
          </a:xfrm>
        </p:spPr>
        <p:txBody>
          <a:bodyPr anchor="b"/>
          <a:lstStyle>
            <a:lvl1pPr marL="0" indent="0">
              <a:buNone/>
              <a:defRPr sz="2700" b="1"/>
            </a:lvl1pPr>
            <a:lvl2pPr marL="513298" indent="0">
              <a:buNone/>
              <a:defRPr sz="2200" b="1"/>
            </a:lvl2pPr>
            <a:lvl3pPr marL="1026597" indent="0">
              <a:buNone/>
              <a:defRPr sz="2000" b="1"/>
            </a:lvl3pPr>
            <a:lvl4pPr marL="1539895" indent="0">
              <a:buNone/>
              <a:defRPr sz="1800" b="1"/>
            </a:lvl4pPr>
            <a:lvl5pPr marL="2053194" indent="0">
              <a:buNone/>
              <a:defRPr sz="1800" b="1"/>
            </a:lvl5pPr>
            <a:lvl6pPr marL="2566492" indent="0">
              <a:buNone/>
              <a:defRPr sz="1800" b="1"/>
            </a:lvl6pPr>
            <a:lvl7pPr marL="3079791" indent="0">
              <a:buNone/>
              <a:defRPr sz="1800" b="1"/>
            </a:lvl7pPr>
            <a:lvl8pPr marL="3593089" indent="0">
              <a:buNone/>
              <a:defRPr sz="1800" b="1"/>
            </a:lvl8pPr>
            <a:lvl9pPr marL="4106388" indent="0">
              <a:buNone/>
              <a:defRPr sz="18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749939" y="3357574"/>
            <a:ext cx="3261336" cy="609766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sldNum" idx="10"/>
          </p:nvPr>
        </p:nvSpPr>
        <p:spPr>
          <a:ln/>
        </p:spPr>
        <p:txBody>
          <a:bodyPr/>
          <a:lstStyle>
            <a:lvl1pPr>
              <a:defRPr/>
            </a:lvl1pPr>
          </a:lstStyle>
          <a:p>
            <a:pPr>
              <a:defRPr/>
            </a:pPr>
            <a:fld id="{26D2F7EB-87A4-4DE5-B454-95EC3B66E8C3}" type="slidenum">
              <a:rPr lang="en-US"/>
              <a:pPr>
                <a:defRPr/>
              </a:pPr>
              <a:t>‹#›</a:t>
            </a:fld>
            <a:endParaRPr lang="en-US"/>
          </a:p>
        </p:txBody>
      </p:sp>
    </p:spTree>
    <p:extLst>
      <p:ext uri="{BB962C8B-B14F-4D97-AF65-F5344CB8AC3E}">
        <p14:creationId xmlns:p14="http://schemas.microsoft.com/office/powerpoint/2010/main" val="371062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5"/>
          <p:cNvSpPr>
            <a:spLocks noGrp="1" noChangeArrowheads="1"/>
          </p:cNvSpPr>
          <p:nvPr>
            <p:ph type="sldNum" idx="10"/>
          </p:nvPr>
        </p:nvSpPr>
        <p:spPr>
          <a:ln/>
        </p:spPr>
        <p:txBody>
          <a:bodyPr/>
          <a:lstStyle>
            <a:lvl1pPr>
              <a:defRPr/>
            </a:lvl1pPr>
          </a:lstStyle>
          <a:p>
            <a:pPr>
              <a:defRPr/>
            </a:pPr>
            <a:fld id="{6A3FE943-E7C9-4F4C-B5B4-883C7843BDFF}" type="slidenum">
              <a:rPr lang="en-US"/>
              <a:pPr>
                <a:defRPr/>
              </a:pPr>
              <a:t>‹#›</a:t>
            </a:fld>
            <a:endParaRPr lang="en-US"/>
          </a:p>
        </p:txBody>
      </p:sp>
    </p:spTree>
    <p:extLst>
      <p:ext uri="{BB962C8B-B14F-4D97-AF65-F5344CB8AC3E}">
        <p14:creationId xmlns:p14="http://schemas.microsoft.com/office/powerpoint/2010/main" val="202703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B55A9760-A18C-4778-8364-443C6203BCA1}" type="slidenum">
              <a:rPr lang="en-US"/>
              <a:pPr>
                <a:defRPr/>
              </a:pPr>
              <a:t>‹#›</a:t>
            </a:fld>
            <a:endParaRPr lang="en-US"/>
          </a:p>
        </p:txBody>
      </p:sp>
    </p:spTree>
    <p:extLst>
      <p:ext uri="{BB962C8B-B14F-4D97-AF65-F5344CB8AC3E}">
        <p14:creationId xmlns:p14="http://schemas.microsoft.com/office/powerpoint/2010/main" val="50031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420846"/>
            <a:ext cx="2427637" cy="1793646"/>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2885489" y="420845"/>
            <a:ext cx="4125785" cy="903438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9015" y="2214491"/>
            <a:ext cx="2427637" cy="7240742"/>
          </a:xfrm>
        </p:spPr>
        <p:txBody>
          <a:bodyPr/>
          <a:lstStyle>
            <a:lvl1pPr marL="0" indent="0">
              <a:buNone/>
              <a:defRPr sz="1600"/>
            </a:lvl1pPr>
            <a:lvl2pPr marL="513298" indent="0">
              <a:buNone/>
              <a:defRPr sz="1300"/>
            </a:lvl2pPr>
            <a:lvl3pPr marL="1026597" indent="0">
              <a:buNone/>
              <a:defRPr sz="1100"/>
            </a:lvl3pPr>
            <a:lvl4pPr marL="1539895" indent="0">
              <a:buNone/>
              <a:defRPr sz="1000"/>
            </a:lvl4pPr>
            <a:lvl5pPr marL="2053194" indent="0">
              <a:buNone/>
              <a:defRPr sz="1000"/>
            </a:lvl5pPr>
            <a:lvl6pPr marL="2566492" indent="0">
              <a:buNone/>
              <a:defRPr sz="1000"/>
            </a:lvl6pPr>
            <a:lvl7pPr marL="3079791" indent="0">
              <a:buNone/>
              <a:defRPr sz="1000"/>
            </a:lvl7pPr>
            <a:lvl8pPr marL="3593089" indent="0">
              <a:buNone/>
              <a:defRPr sz="1000"/>
            </a:lvl8pPr>
            <a:lvl9pPr marL="4106388" indent="0">
              <a:buNone/>
              <a:defRPr sz="1000"/>
            </a:lvl9pPr>
          </a:lstStyle>
          <a:p>
            <a:pPr lvl="0"/>
            <a:r>
              <a:rPr lang="ja-JP" altLang="en-US"/>
              <a:t>マスタ テキストの書式設定</a:t>
            </a:r>
          </a:p>
        </p:txBody>
      </p:sp>
      <p:sp>
        <p:nvSpPr>
          <p:cNvPr id="5" name="Rectangle 5"/>
          <p:cNvSpPr>
            <a:spLocks noGrp="1" noChangeArrowheads="1"/>
          </p:cNvSpPr>
          <p:nvPr>
            <p:ph type="sldNum" idx="10"/>
          </p:nvPr>
        </p:nvSpPr>
        <p:spPr>
          <a:ln/>
        </p:spPr>
        <p:txBody>
          <a:bodyPr/>
          <a:lstStyle>
            <a:lvl1pPr>
              <a:defRPr/>
            </a:lvl1pPr>
          </a:lstStyle>
          <a:p>
            <a:pPr>
              <a:defRPr/>
            </a:pPr>
            <a:fld id="{3786E431-D27C-4D43-AA79-B4BD6EEC4C9A}" type="slidenum">
              <a:rPr lang="en-US"/>
              <a:pPr>
                <a:defRPr/>
              </a:pPr>
              <a:t>‹#›</a:t>
            </a:fld>
            <a:endParaRPr lang="en-US"/>
          </a:p>
        </p:txBody>
      </p:sp>
    </p:spTree>
    <p:extLst>
      <p:ext uri="{BB962C8B-B14F-4D97-AF65-F5344CB8AC3E}">
        <p14:creationId xmlns:p14="http://schemas.microsoft.com/office/powerpoint/2010/main" val="330000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47015" y="7409815"/>
            <a:ext cx="4428173" cy="874770"/>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1447015" y="946443"/>
            <a:ext cx="4428173" cy="6351270"/>
          </a:xfrm>
        </p:spPr>
        <p:txBody>
          <a:bodyPr/>
          <a:lstStyle>
            <a:lvl1pPr marL="0" indent="0">
              <a:buNone/>
              <a:defRPr sz="3600"/>
            </a:lvl1pPr>
            <a:lvl2pPr marL="513298" indent="0">
              <a:buNone/>
              <a:defRPr sz="3100"/>
            </a:lvl2pPr>
            <a:lvl3pPr marL="1026597" indent="0">
              <a:buNone/>
              <a:defRPr sz="2700"/>
            </a:lvl3pPr>
            <a:lvl4pPr marL="1539895" indent="0">
              <a:buNone/>
              <a:defRPr sz="2200"/>
            </a:lvl4pPr>
            <a:lvl5pPr marL="2053194" indent="0">
              <a:buNone/>
              <a:defRPr sz="2200"/>
            </a:lvl5pPr>
            <a:lvl6pPr marL="2566492" indent="0">
              <a:buNone/>
              <a:defRPr sz="2200"/>
            </a:lvl6pPr>
            <a:lvl7pPr marL="3079791" indent="0">
              <a:buNone/>
              <a:defRPr sz="2200"/>
            </a:lvl7pPr>
            <a:lvl8pPr marL="3593089" indent="0">
              <a:buNone/>
              <a:defRPr sz="2200"/>
            </a:lvl8pPr>
            <a:lvl9pPr marL="4106388"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1447015" y="8284585"/>
            <a:ext cx="4428173" cy="1242320"/>
          </a:xfrm>
        </p:spPr>
        <p:txBody>
          <a:bodyPr/>
          <a:lstStyle>
            <a:lvl1pPr marL="0" indent="0">
              <a:buNone/>
              <a:defRPr sz="1600"/>
            </a:lvl1pPr>
            <a:lvl2pPr marL="513298" indent="0">
              <a:buNone/>
              <a:defRPr sz="1300"/>
            </a:lvl2pPr>
            <a:lvl3pPr marL="1026597" indent="0">
              <a:buNone/>
              <a:defRPr sz="1100"/>
            </a:lvl3pPr>
            <a:lvl4pPr marL="1539895" indent="0">
              <a:buNone/>
              <a:defRPr sz="1000"/>
            </a:lvl4pPr>
            <a:lvl5pPr marL="2053194" indent="0">
              <a:buNone/>
              <a:defRPr sz="1000"/>
            </a:lvl5pPr>
            <a:lvl6pPr marL="2566492" indent="0">
              <a:buNone/>
              <a:defRPr sz="1000"/>
            </a:lvl6pPr>
            <a:lvl7pPr marL="3079791" indent="0">
              <a:buNone/>
              <a:defRPr sz="1000"/>
            </a:lvl7pPr>
            <a:lvl8pPr marL="3593089" indent="0">
              <a:buNone/>
              <a:defRPr sz="1000"/>
            </a:lvl8pPr>
            <a:lvl9pPr marL="4106388" indent="0">
              <a:buNone/>
              <a:defRPr sz="1000"/>
            </a:lvl9pPr>
          </a:lstStyle>
          <a:p>
            <a:pPr lvl="0"/>
            <a:r>
              <a:rPr lang="ja-JP" altLang="en-US"/>
              <a:t>マスタ テキストの書式設定</a:t>
            </a:r>
          </a:p>
        </p:txBody>
      </p:sp>
      <p:sp>
        <p:nvSpPr>
          <p:cNvPr id="5" name="Rectangle 5"/>
          <p:cNvSpPr>
            <a:spLocks noGrp="1" noChangeArrowheads="1"/>
          </p:cNvSpPr>
          <p:nvPr>
            <p:ph type="sldNum" idx="10"/>
          </p:nvPr>
        </p:nvSpPr>
        <p:spPr>
          <a:ln/>
        </p:spPr>
        <p:txBody>
          <a:bodyPr/>
          <a:lstStyle>
            <a:lvl1pPr>
              <a:defRPr/>
            </a:lvl1pPr>
          </a:lstStyle>
          <a:p>
            <a:pPr>
              <a:defRPr/>
            </a:pPr>
            <a:fld id="{E7A89F9E-8D0E-4E7B-8B4C-40D7393CB9B1}" type="slidenum">
              <a:rPr lang="en-US"/>
              <a:pPr>
                <a:defRPr/>
              </a:pPr>
              <a:t>‹#›</a:t>
            </a:fld>
            <a:endParaRPr lang="en-US"/>
          </a:p>
        </p:txBody>
      </p:sp>
    </p:spTree>
    <p:extLst>
      <p:ext uri="{BB962C8B-B14F-4D97-AF65-F5344CB8AC3E}">
        <p14:creationId xmlns:p14="http://schemas.microsoft.com/office/powerpoint/2010/main" val="169147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68300" y="88900"/>
            <a:ext cx="6630988"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1043" tIns="52542" rIns="101043" bIns="52542" numCol="1" anchor="ctr" anchorCtr="0" compatLnSpc="1">
            <a:prstTxWarp prst="textNoShape">
              <a:avLst/>
            </a:prstTxWarp>
          </a:bodyPr>
          <a:lstStyle/>
          <a:p>
            <a:pPr lvl="0"/>
            <a:r>
              <a:rPr lang="ja-JP" altLang="en-GB"/>
              <a:t>タイトルテキストの書式を編集するにはクリックします。</a:t>
            </a:r>
          </a:p>
        </p:txBody>
      </p:sp>
      <p:sp>
        <p:nvSpPr>
          <p:cNvPr id="1027" name="Rectangle 2"/>
          <p:cNvSpPr>
            <a:spLocks noGrp="1" noChangeArrowheads="1"/>
          </p:cNvSpPr>
          <p:nvPr>
            <p:ph type="body" idx="1"/>
          </p:nvPr>
        </p:nvSpPr>
        <p:spPr bwMode="auto">
          <a:xfrm>
            <a:off x="368300" y="2470150"/>
            <a:ext cx="6630988"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1043" tIns="52542" rIns="101043" bIns="52542"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a:p>
            <a:pPr lvl="4"/>
            <a:r>
              <a:rPr lang="en-GB" altLang="ja-JP"/>
              <a:t>8</a:t>
            </a:r>
            <a:r>
              <a:rPr lang="ja-JP" altLang="en-GB"/>
              <a:t>レベル目のアウトライン</a:t>
            </a:r>
          </a:p>
          <a:p>
            <a:pPr lvl="4"/>
            <a:r>
              <a:rPr lang="en-GB" altLang="ja-JP"/>
              <a:t>9</a:t>
            </a:r>
            <a:r>
              <a:rPr lang="ja-JP" altLang="en-GB"/>
              <a:t>レベル目のアウトライン</a:t>
            </a:r>
          </a:p>
        </p:txBody>
      </p:sp>
      <p:sp>
        <p:nvSpPr>
          <p:cNvPr id="1028" name="Text Box 3"/>
          <p:cNvSpPr txBox="1">
            <a:spLocks noChangeArrowheads="1"/>
          </p:cNvSpPr>
          <p:nvPr/>
        </p:nvSpPr>
        <p:spPr bwMode="auto">
          <a:xfrm>
            <a:off x="368300" y="9639300"/>
            <a:ext cx="172243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0" tIns="51330" rIns="102660" bIns="51330" anchor="ctr"/>
          <a:lstStyle/>
          <a:p>
            <a:pPr eaLnBrk="1" hangingPunct="1">
              <a:buClr>
                <a:srgbClr val="000000"/>
              </a:buClr>
              <a:buSzPct val="100000"/>
              <a:buFont typeface="Times New Roman" panose="02020603050405020304" pitchFamily="18" charset="0"/>
              <a:buNone/>
            </a:pPr>
            <a:endParaRPr lang="ja-JP" altLang="en-US"/>
          </a:p>
        </p:txBody>
      </p:sp>
      <p:sp>
        <p:nvSpPr>
          <p:cNvPr id="1029" name="Text Box 4"/>
          <p:cNvSpPr txBox="1">
            <a:spLocks noChangeArrowheads="1"/>
          </p:cNvSpPr>
          <p:nvPr/>
        </p:nvSpPr>
        <p:spPr bwMode="auto">
          <a:xfrm>
            <a:off x="2520950" y="9639300"/>
            <a:ext cx="233838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0" tIns="51330" rIns="102660" bIns="51330" anchor="ctr"/>
          <a:lstStyle/>
          <a:p>
            <a:pPr eaLnBrk="1" hangingPunct="1">
              <a:buClr>
                <a:srgbClr val="000000"/>
              </a:buClr>
              <a:buSzPct val="100000"/>
              <a:buFont typeface="Times New Roman" panose="02020603050405020304" pitchFamily="18" charset="0"/>
              <a:buNone/>
            </a:pPr>
            <a:endParaRPr lang="ja-JP" altLang="en-US"/>
          </a:p>
        </p:txBody>
      </p:sp>
      <p:sp>
        <p:nvSpPr>
          <p:cNvPr id="2" name="Rectangle 5"/>
          <p:cNvSpPr>
            <a:spLocks noGrp="1" noChangeArrowheads="1"/>
          </p:cNvSpPr>
          <p:nvPr>
            <p:ph type="sldNum"/>
          </p:nvPr>
        </p:nvSpPr>
        <p:spPr bwMode="auto">
          <a:xfrm>
            <a:off x="5289550" y="9639300"/>
            <a:ext cx="1709738" cy="722313"/>
          </a:xfrm>
          <a:prstGeom prst="rect">
            <a:avLst/>
          </a:prstGeom>
          <a:noFill/>
          <a:ln w="9525">
            <a:noFill/>
            <a:round/>
            <a:headEnd/>
            <a:tailEnd/>
          </a:ln>
          <a:effectLst/>
        </p:spPr>
        <p:txBody>
          <a:bodyPr vert="horz" wrap="square" lIns="101043" tIns="52542" rIns="101043" bIns="52542" numCol="1" anchor="t" anchorCtr="0" compatLnSpc="1">
            <a:prstTxWarp prst="textNoShape">
              <a:avLst/>
            </a:prstTxWarp>
          </a:bodyPr>
          <a:lstStyle>
            <a:lvl1pPr algn="r" defTabSz="504388" eaLnBrk="1" hangingPunct="1">
              <a:buClr>
                <a:srgbClr val="000000"/>
              </a:buClr>
              <a:buSzPct val="100000"/>
              <a:buFont typeface="Times New Roman" pitchFamily="18" charset="0"/>
              <a:buNone/>
              <a:tabLst>
                <a:tab pos="0" algn="l"/>
                <a:tab pos="502605" algn="l"/>
                <a:tab pos="1006992" algn="l"/>
                <a:tab pos="1511379" algn="l"/>
                <a:tab pos="2015766" algn="l"/>
                <a:tab pos="2520153" algn="l"/>
                <a:tab pos="3024540" algn="l"/>
                <a:tab pos="3528927" algn="l"/>
                <a:tab pos="4033314" algn="l"/>
                <a:tab pos="4537701" algn="l"/>
                <a:tab pos="5042088" algn="l"/>
                <a:tab pos="5546475" algn="l"/>
                <a:tab pos="6050862" algn="l"/>
                <a:tab pos="6555249" algn="l"/>
                <a:tab pos="7059636" algn="l"/>
                <a:tab pos="7564023" algn="l"/>
                <a:tab pos="8068410" algn="l"/>
                <a:tab pos="8572797" algn="l"/>
                <a:tab pos="9077184" algn="l"/>
                <a:tab pos="9581571" algn="l"/>
                <a:tab pos="10085958" algn="l"/>
              </a:tabLst>
              <a:defRPr sz="1600">
                <a:solidFill>
                  <a:srgbClr val="000000"/>
                </a:solidFill>
                <a:latin typeface="Arial" pitchFamily="34" charset="0"/>
                <a:ea typeface="ＭＳ Ｐゴシック" pitchFamily="50" charset="-128"/>
              </a:defRPr>
            </a:lvl1pPr>
          </a:lstStyle>
          <a:p>
            <a:pPr>
              <a:defRPr/>
            </a:pPr>
            <a:fld id="{EBB4DB5B-1CA8-498B-8BEB-84CE41DCE3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mj-lt"/>
          <a:ea typeface="+mj-ea"/>
          <a:cs typeface="+mj-cs"/>
        </a:defRPr>
      </a:lvl1pPr>
      <a:lvl2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2pPr>
      <a:lvl3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3pPr>
      <a:lvl4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4pPr>
      <a:lvl5pPr algn="ctr" defTabSz="503238" rtl="0" eaLnBrk="0" fontAlgn="base" hangingPunct="0">
        <a:spcBef>
          <a:spcPct val="0"/>
        </a:spcBef>
        <a:spcAft>
          <a:spcPct val="0"/>
        </a:spcAft>
        <a:buClr>
          <a:srgbClr val="000000"/>
        </a:buClr>
        <a:buSzPct val="100000"/>
        <a:buFont typeface="Times New Roman" panose="02020603050405020304" pitchFamily="18" charset="0"/>
        <a:defRPr sz="4900">
          <a:solidFill>
            <a:srgbClr val="000000"/>
          </a:solidFill>
          <a:latin typeface="Arial" pitchFamily="34" charset="0"/>
          <a:ea typeface="ＭＳ Ｐゴシック" pitchFamily="50" charset="-128"/>
        </a:defRPr>
      </a:lvl5pPr>
      <a:lvl6pPr marL="2823141"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6pPr>
      <a:lvl7pPr marL="3336440"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7pPr>
      <a:lvl8pPr marL="3849738"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8pPr>
      <a:lvl9pPr marL="4363037" indent="-256649" algn="ctr" defTabSz="504388" rtl="0" eaLnBrk="0" fontAlgn="base" hangingPunct="0">
        <a:spcBef>
          <a:spcPct val="0"/>
        </a:spcBef>
        <a:spcAft>
          <a:spcPct val="0"/>
        </a:spcAft>
        <a:buClr>
          <a:srgbClr val="000000"/>
        </a:buClr>
        <a:buSzPct val="100000"/>
        <a:buFont typeface="Times New Roman" pitchFamily="18" charset="0"/>
        <a:defRPr sz="4900">
          <a:solidFill>
            <a:srgbClr val="000000"/>
          </a:solidFill>
          <a:latin typeface="Arial" pitchFamily="34" charset="0"/>
          <a:ea typeface="ＭＳ Ｐゴシック" pitchFamily="50" charset="-128"/>
        </a:defRPr>
      </a:lvl9pPr>
    </p:titleStyle>
    <p:bodyStyle>
      <a:lvl1pPr marL="384175" indent="-384175" algn="l" defTabSz="503238" rtl="0" eaLnBrk="0" fontAlgn="base" hangingPunct="0">
        <a:spcBef>
          <a:spcPts val="900"/>
        </a:spcBef>
        <a:spcAft>
          <a:spcPct val="0"/>
        </a:spcAft>
        <a:buClr>
          <a:srgbClr val="000000"/>
        </a:buClr>
        <a:buSzPct val="100000"/>
        <a:buFont typeface="Times New Roman" panose="02020603050405020304" pitchFamily="18" charset="0"/>
        <a:defRPr sz="3600">
          <a:solidFill>
            <a:srgbClr val="000000"/>
          </a:solidFill>
          <a:latin typeface="+mn-lt"/>
          <a:ea typeface="+mn-ea"/>
          <a:cs typeface="+mn-cs"/>
        </a:defRPr>
      </a:lvl1pPr>
      <a:lvl2pPr marL="833438" indent="-320675" algn="l" defTabSz="503238" rtl="0" eaLnBrk="0" fontAlgn="base" hangingPunct="0">
        <a:spcBef>
          <a:spcPts val="788"/>
        </a:spcBef>
        <a:spcAft>
          <a:spcPct val="0"/>
        </a:spcAft>
        <a:buClr>
          <a:srgbClr val="000000"/>
        </a:buClr>
        <a:buSzPct val="100000"/>
        <a:buFont typeface="Times New Roman" panose="02020603050405020304" pitchFamily="18" charset="0"/>
        <a:defRPr sz="3100">
          <a:solidFill>
            <a:srgbClr val="000000"/>
          </a:solidFill>
          <a:latin typeface="+mn-lt"/>
          <a:ea typeface="+mn-ea"/>
        </a:defRPr>
      </a:lvl2pPr>
      <a:lvl3pPr marL="1282700" indent="-255588" algn="l" defTabSz="503238" rtl="0" eaLnBrk="0" fontAlgn="base" hangingPunct="0">
        <a:spcBef>
          <a:spcPts val="675"/>
        </a:spcBef>
        <a:spcAft>
          <a:spcPct val="0"/>
        </a:spcAft>
        <a:buClr>
          <a:srgbClr val="000000"/>
        </a:buClr>
        <a:buSzPct val="100000"/>
        <a:buFont typeface="Times New Roman" panose="02020603050405020304" pitchFamily="18" charset="0"/>
        <a:defRPr sz="2700">
          <a:solidFill>
            <a:srgbClr val="000000"/>
          </a:solidFill>
          <a:latin typeface="+mn-lt"/>
          <a:ea typeface="+mn-ea"/>
        </a:defRPr>
      </a:lvl3pPr>
      <a:lvl4pPr marL="1795463" indent="-255588" algn="l" defTabSz="503238" rtl="0" eaLnBrk="0" fontAlgn="base" hangingPunct="0">
        <a:spcBef>
          <a:spcPts val="563"/>
        </a:spcBef>
        <a:spcAft>
          <a:spcPct val="0"/>
        </a:spcAft>
        <a:buClr>
          <a:srgbClr val="000000"/>
        </a:buClr>
        <a:buSzPct val="100000"/>
        <a:buFont typeface="Times New Roman" panose="02020603050405020304" pitchFamily="18" charset="0"/>
        <a:defRPr sz="2200">
          <a:solidFill>
            <a:srgbClr val="000000"/>
          </a:solidFill>
          <a:latin typeface="+mn-lt"/>
          <a:ea typeface="+mn-ea"/>
        </a:defRPr>
      </a:lvl4pPr>
      <a:lvl5pPr marL="2309813" indent="-255588" algn="l" defTabSz="503238" rtl="0" eaLnBrk="0" fontAlgn="base" hangingPunct="0">
        <a:spcBef>
          <a:spcPts val="563"/>
        </a:spcBef>
        <a:spcAft>
          <a:spcPct val="0"/>
        </a:spcAft>
        <a:buClr>
          <a:srgbClr val="000000"/>
        </a:buClr>
        <a:buSzPct val="100000"/>
        <a:buFont typeface="Times New Roman" panose="02020603050405020304" pitchFamily="18" charset="0"/>
        <a:defRPr sz="2200">
          <a:solidFill>
            <a:srgbClr val="000000"/>
          </a:solidFill>
          <a:latin typeface="+mn-lt"/>
          <a:ea typeface="+mn-ea"/>
        </a:defRPr>
      </a:lvl5pPr>
      <a:lvl6pPr marL="2823141"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6pPr>
      <a:lvl7pPr marL="3336440"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7pPr>
      <a:lvl8pPr marL="3849738"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8pPr>
      <a:lvl9pPr marL="4363037" indent="-256649" algn="l" defTabSz="504388" rtl="0" eaLnBrk="0" fontAlgn="base" hangingPunct="0">
        <a:spcBef>
          <a:spcPts val="561"/>
        </a:spcBef>
        <a:spcAft>
          <a:spcPct val="0"/>
        </a:spcAft>
        <a:buClr>
          <a:srgbClr val="000000"/>
        </a:buClr>
        <a:buSzPct val="100000"/>
        <a:buFont typeface="Times New Roman" pitchFamily="18" charset="0"/>
        <a:defRPr sz="2200">
          <a:solidFill>
            <a:srgbClr val="000000"/>
          </a:solidFill>
          <a:latin typeface="+mn-lt"/>
          <a:ea typeface="+mn-ea"/>
        </a:defRPr>
      </a:lvl9pPr>
    </p:bodyStyle>
    <p:otherStyle>
      <a:defPPr>
        <a:defRPr lang="ja-JP"/>
      </a:defPPr>
      <a:lvl1pPr marL="0" algn="l" defTabSz="1026597" rtl="0" eaLnBrk="1" latinLnBrk="0" hangingPunct="1">
        <a:defRPr kumimoji="1" sz="2000" kern="1200">
          <a:solidFill>
            <a:schemeClr val="tx1"/>
          </a:solidFill>
          <a:latin typeface="+mn-lt"/>
          <a:ea typeface="+mn-ea"/>
          <a:cs typeface="+mn-cs"/>
        </a:defRPr>
      </a:lvl1pPr>
      <a:lvl2pPr marL="513298" algn="l" defTabSz="1026597" rtl="0" eaLnBrk="1" latinLnBrk="0" hangingPunct="1">
        <a:defRPr kumimoji="1" sz="2000" kern="1200">
          <a:solidFill>
            <a:schemeClr val="tx1"/>
          </a:solidFill>
          <a:latin typeface="+mn-lt"/>
          <a:ea typeface="+mn-ea"/>
          <a:cs typeface="+mn-cs"/>
        </a:defRPr>
      </a:lvl2pPr>
      <a:lvl3pPr marL="1026597" algn="l" defTabSz="1026597" rtl="0" eaLnBrk="1" latinLnBrk="0" hangingPunct="1">
        <a:defRPr kumimoji="1" sz="2000" kern="1200">
          <a:solidFill>
            <a:schemeClr val="tx1"/>
          </a:solidFill>
          <a:latin typeface="+mn-lt"/>
          <a:ea typeface="+mn-ea"/>
          <a:cs typeface="+mn-cs"/>
        </a:defRPr>
      </a:lvl3pPr>
      <a:lvl4pPr marL="1539895" algn="l" defTabSz="1026597" rtl="0" eaLnBrk="1" latinLnBrk="0" hangingPunct="1">
        <a:defRPr kumimoji="1" sz="2000" kern="1200">
          <a:solidFill>
            <a:schemeClr val="tx1"/>
          </a:solidFill>
          <a:latin typeface="+mn-lt"/>
          <a:ea typeface="+mn-ea"/>
          <a:cs typeface="+mn-cs"/>
        </a:defRPr>
      </a:lvl4pPr>
      <a:lvl5pPr marL="2053194" algn="l" defTabSz="1026597" rtl="0" eaLnBrk="1" latinLnBrk="0" hangingPunct="1">
        <a:defRPr kumimoji="1" sz="2000" kern="1200">
          <a:solidFill>
            <a:schemeClr val="tx1"/>
          </a:solidFill>
          <a:latin typeface="+mn-lt"/>
          <a:ea typeface="+mn-ea"/>
          <a:cs typeface="+mn-cs"/>
        </a:defRPr>
      </a:lvl5pPr>
      <a:lvl6pPr marL="2566492" algn="l" defTabSz="1026597" rtl="0" eaLnBrk="1" latinLnBrk="0" hangingPunct="1">
        <a:defRPr kumimoji="1" sz="2000" kern="1200">
          <a:solidFill>
            <a:schemeClr val="tx1"/>
          </a:solidFill>
          <a:latin typeface="+mn-lt"/>
          <a:ea typeface="+mn-ea"/>
          <a:cs typeface="+mn-cs"/>
        </a:defRPr>
      </a:lvl6pPr>
      <a:lvl7pPr marL="3079791" algn="l" defTabSz="1026597" rtl="0" eaLnBrk="1" latinLnBrk="0" hangingPunct="1">
        <a:defRPr kumimoji="1" sz="2000" kern="1200">
          <a:solidFill>
            <a:schemeClr val="tx1"/>
          </a:solidFill>
          <a:latin typeface="+mn-lt"/>
          <a:ea typeface="+mn-ea"/>
          <a:cs typeface="+mn-cs"/>
        </a:defRPr>
      </a:lvl7pPr>
      <a:lvl8pPr marL="3593089" algn="l" defTabSz="1026597" rtl="0" eaLnBrk="1" latinLnBrk="0" hangingPunct="1">
        <a:defRPr kumimoji="1" sz="2000" kern="1200">
          <a:solidFill>
            <a:schemeClr val="tx1"/>
          </a:solidFill>
          <a:latin typeface="+mn-lt"/>
          <a:ea typeface="+mn-ea"/>
          <a:cs typeface="+mn-cs"/>
        </a:defRPr>
      </a:lvl8pPr>
      <a:lvl9pPr marL="4106388" algn="l" defTabSz="102659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0" y="195263"/>
            <a:ext cx="7380287" cy="10194925"/>
          </a:xfrm>
          <a:prstGeom prst="roundRect">
            <a:avLst>
              <a:gd name="adj" fmla="val 51"/>
            </a:avLst>
          </a:prstGeom>
          <a:blipFill dpi="0" rotWithShape="1">
            <a:blip r:embed="rId3"/>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dirty="0">
              <a:latin typeface="HG丸ｺﾞｼｯｸM-PRO" panose="020F0600000000000000" pitchFamily="50" charset="-128"/>
              <a:ea typeface="HG丸ｺﾞｼｯｸM-PRO" panose="020F0600000000000000" pitchFamily="50" charset="-128"/>
            </a:endParaRPr>
          </a:p>
        </p:txBody>
      </p:sp>
      <p:sp>
        <p:nvSpPr>
          <p:cNvPr id="3075" name="Text Box 14"/>
          <p:cNvSpPr txBox="1">
            <a:spLocks noChangeArrowheads="1"/>
          </p:cNvSpPr>
          <p:nvPr/>
        </p:nvSpPr>
        <p:spPr bwMode="auto">
          <a:xfrm>
            <a:off x="449784" y="481856"/>
            <a:ext cx="49847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a:spcBef>
                <a:spcPts val="9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panose="020B0604020202020204" pitchFamily="34" charset="0"/>
                <a:ea typeface="ＭＳ Ｐゴシック" panose="020B0600070205080204" pitchFamily="50" charset="-128"/>
              </a:defRPr>
            </a:lvl1pPr>
            <a:lvl2pPr marL="742950" indent="-285750">
              <a:spcBef>
                <a:spcPts val="7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ＭＳ Ｐゴシック" panose="020B0600070205080204" pitchFamily="50" charset="-128"/>
              </a:defRPr>
            </a:lvl2pPr>
            <a:lvl3pPr marL="1143000" indent="-228600">
              <a:spcBef>
                <a:spcPts val="6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ＭＳ Ｐゴシック" panose="020B0600070205080204" pitchFamily="50" charset="-128"/>
              </a:defRPr>
            </a:lvl3pPr>
            <a:lvl4pPr marL="16002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4pPr>
            <a:lvl5pPr marL="20574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5pPr>
            <a:lvl6pPr marL="25146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6pPr>
            <a:lvl7pPr marL="29718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7pPr>
            <a:lvl8pPr marL="34290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8pPr>
            <a:lvl9pPr marL="38862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9pPr>
          </a:lstStyle>
          <a:p>
            <a:pPr eaLnBrk="1" hangingPunct="1">
              <a:lnSpc>
                <a:spcPts val="1625"/>
              </a:lnSpc>
              <a:spcBef>
                <a:spcPct val="0"/>
              </a:spcBef>
              <a:buClrTx/>
              <a:buSzTx/>
              <a:buFontTx/>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1800" dirty="0">
                <a:latin typeface="HGS明朝E" panose="02020900000000000000" pitchFamily="18" charset="-128"/>
                <a:ea typeface="HGS明朝E" panose="02020900000000000000" pitchFamily="18" charset="-128"/>
              </a:rPr>
              <a:t>院長コラム～グレープフルーツと薬物の相互作用～</a:t>
            </a:r>
            <a:r>
              <a:rPr lang="ja-JP" altLang="en-US" sz="2000" dirty="0">
                <a:latin typeface="HG創英角ﾎﾟｯﾌﾟ体" panose="040B0A09000000000000" pitchFamily="49" charset="-128"/>
                <a:ea typeface="HG創英角ﾎﾟｯﾌﾟ体" panose="040B0A09000000000000" pitchFamily="49" charset="-128"/>
              </a:rPr>
              <a:t>　　　　　　　　　　　　　</a:t>
            </a:r>
            <a:endParaRPr lang="en-US" altLang="ja-JP" sz="2000" dirty="0">
              <a:latin typeface="HG創英角ﾎﾟｯﾌﾟ体" panose="040B0A09000000000000" pitchFamily="49" charset="-128"/>
              <a:ea typeface="HG創英角ﾎﾟｯﾌﾟ体" panose="040B0A09000000000000" pitchFamily="49" charset="-128"/>
            </a:endParaRPr>
          </a:p>
        </p:txBody>
      </p:sp>
      <p:sp>
        <p:nvSpPr>
          <p:cNvPr id="3076" name="AutoShape 12"/>
          <p:cNvSpPr>
            <a:spLocks noChangeArrowheads="1"/>
          </p:cNvSpPr>
          <p:nvPr/>
        </p:nvSpPr>
        <p:spPr bwMode="auto">
          <a:xfrm>
            <a:off x="0" y="10390188"/>
            <a:ext cx="7380288" cy="195262"/>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HGS創英角ﾎﾟｯﾌﾟ体" panose="040B0A00000000000000" pitchFamily="50" charset="-128"/>
              <a:ea typeface="HGS創英角ﾎﾟｯﾌﾟ体" panose="040B0A00000000000000" pitchFamily="50" charset="-128"/>
            </a:endParaRPr>
          </a:p>
        </p:txBody>
      </p:sp>
      <p:sp>
        <p:nvSpPr>
          <p:cNvPr id="3077" name="AutoShape 12"/>
          <p:cNvSpPr>
            <a:spLocks noChangeArrowheads="1"/>
          </p:cNvSpPr>
          <p:nvPr/>
        </p:nvSpPr>
        <p:spPr bwMode="auto">
          <a:xfrm>
            <a:off x="0" y="0"/>
            <a:ext cx="7380288" cy="195263"/>
          </a:xfrm>
          <a:prstGeom prst="roundRect">
            <a:avLst>
              <a:gd name="adj" fmla="val 889"/>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79" name="Text Box 14"/>
          <p:cNvSpPr txBox="1">
            <a:spLocks noChangeArrowheads="1"/>
          </p:cNvSpPr>
          <p:nvPr/>
        </p:nvSpPr>
        <p:spPr bwMode="auto">
          <a:xfrm>
            <a:off x="552450" y="7088188"/>
            <a:ext cx="3076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a:spcBef>
                <a:spcPts val="9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a:solidFill>
                  <a:srgbClr val="000000"/>
                </a:solidFill>
                <a:latin typeface="Arial" panose="020B0604020202020204" pitchFamily="34" charset="0"/>
                <a:ea typeface="ＭＳ Ｐゴシック" panose="020B0600070205080204" pitchFamily="50" charset="-128"/>
              </a:defRPr>
            </a:lvl1pPr>
            <a:lvl2pPr marL="742950" indent="-285750">
              <a:spcBef>
                <a:spcPts val="788"/>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ＭＳ Ｐゴシック" panose="020B0600070205080204" pitchFamily="50" charset="-128"/>
              </a:defRPr>
            </a:lvl2pPr>
            <a:lvl3pPr marL="1143000" indent="-228600">
              <a:spcBef>
                <a:spcPts val="6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ＭＳ Ｐゴシック" panose="020B0600070205080204" pitchFamily="50" charset="-128"/>
              </a:defRPr>
            </a:lvl3pPr>
            <a:lvl4pPr marL="16002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4pPr>
            <a:lvl5pPr marL="2057400" indent="-228600">
              <a:spcBef>
                <a:spcPts val="563"/>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5pPr>
            <a:lvl6pPr marL="25146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6pPr>
            <a:lvl7pPr marL="29718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7pPr>
            <a:lvl8pPr marL="34290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8pPr>
            <a:lvl9pPr marL="3886200" indent="-228600" defTabSz="503238" eaLnBrk="0" fontAlgn="base" hangingPunct="0">
              <a:spcBef>
                <a:spcPts val="563"/>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en-US" altLang="ja-JP" sz="1400" b="1">
              <a:latin typeface="HG丸ｺﾞｼｯｸM-PRO" panose="020F0600000000000000" pitchFamily="50" charset="-128"/>
              <a:ea typeface="HG丸ｺﾞｼｯｸM-PRO" panose="020F0600000000000000" pitchFamily="50" charset="-128"/>
            </a:endParaRPr>
          </a:p>
        </p:txBody>
      </p:sp>
      <p:pic>
        <p:nvPicPr>
          <p:cNvPr id="308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978" y="404453"/>
            <a:ext cx="333375" cy="323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Line 5"/>
          <p:cNvSpPr>
            <a:spLocks noChangeShapeType="1"/>
          </p:cNvSpPr>
          <p:nvPr/>
        </p:nvSpPr>
        <p:spPr bwMode="auto">
          <a:xfrm>
            <a:off x="449783" y="777129"/>
            <a:ext cx="6408713" cy="1"/>
          </a:xfrm>
          <a:prstGeom prst="line">
            <a:avLst/>
          </a:prstGeom>
          <a:noFill/>
          <a:ln w="10800" cap="sq">
            <a:solidFill>
              <a:srgbClr val="000000"/>
            </a:solidFill>
            <a:miter lim="800000"/>
            <a:headEnd/>
            <a:tailEnd/>
          </a:ln>
          <a:effectLst>
            <a:outerShdw dist="38184" dir="2700000" algn="ctr" rotWithShape="0">
              <a:srgbClr val="000000">
                <a:alpha val="40033"/>
              </a:srgbClr>
            </a:outerShdw>
          </a:effectLst>
          <a:extLst>
            <a:ext uri="{909E8E84-426E-40DD-AFC4-6F175D3DCCD1}">
              <a14:hiddenFill xmlns:a14="http://schemas.microsoft.com/office/drawing/2010/main">
                <a:noFill/>
              </a14:hiddenFill>
            </a:ext>
          </a:extLst>
        </p:spPr>
        <p:txBody>
          <a:bodyPr/>
          <a:lstStyle/>
          <a:p>
            <a:endParaRPr lang="ja-JP" altLang="en-US"/>
          </a:p>
        </p:txBody>
      </p:sp>
      <p:pic>
        <p:nvPicPr>
          <p:cNvPr id="1026" name="Picture 2" descr="I:\ホームページ内容資料\院長写真２.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760" y="972245"/>
            <a:ext cx="1468810" cy="201622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774578" y="828229"/>
            <a:ext cx="5443958" cy="2308324"/>
          </a:xfrm>
          <a:prstGeom prst="rect">
            <a:avLst/>
          </a:prstGeom>
          <a:noFill/>
        </p:spPr>
        <p:txBody>
          <a:bodyPr wrap="square" rtlCol="0">
            <a:spAutoFit/>
          </a:bodyPr>
          <a:lstStyle/>
          <a:p>
            <a:r>
              <a:rPr kumimoji="1" lang="ja-JP" altLang="en-US" sz="1600" dirty="0">
                <a:solidFill>
                  <a:schemeClr val="tx1"/>
                </a:solidFill>
                <a:latin typeface="HGP明朝B" panose="02020800000000000000" pitchFamily="18" charset="-128"/>
                <a:ea typeface="HGP明朝B" panose="02020800000000000000" pitchFamily="18" charset="-128"/>
              </a:rPr>
              <a:t>　内服薬を処方されたとき、「グレープフルーツを食べないで下さい」「グレープフルーツジュースを飲まないで下さい」と言われたことはありませんか？今回はグレープフルーツと薬物の相互作用について考えてみましょう。</a:t>
            </a:r>
            <a:endParaRPr kumimoji="1" lang="en-US" altLang="ja-JP" sz="1600" dirty="0">
              <a:solidFill>
                <a:schemeClr val="tx1"/>
              </a:solidFill>
              <a:latin typeface="HGP明朝B" panose="02020800000000000000" pitchFamily="18" charset="-128"/>
              <a:ea typeface="HGP明朝B" panose="02020800000000000000" pitchFamily="18" charset="-128"/>
            </a:endParaRPr>
          </a:p>
          <a:p>
            <a:r>
              <a:rPr kumimoji="1" lang="ja-JP" altLang="en-US" sz="1600" dirty="0">
                <a:solidFill>
                  <a:schemeClr val="tx1"/>
                </a:solidFill>
                <a:latin typeface="HGP明朝B" panose="02020800000000000000" pitchFamily="18" charset="-128"/>
                <a:ea typeface="HGP明朝B" panose="02020800000000000000" pitchFamily="18" charset="-128"/>
              </a:rPr>
              <a:t>　グレープフルーツに含まれるベルガモチンやジヒドロキシルベルガモチンなどのフラノクマリン類が相互作用に関与します。薬物は本来ならば小腸上皮細胞に存在する薬物代謝酵</a:t>
            </a:r>
            <a:r>
              <a:rPr kumimoji="1" lang="en-US" altLang="ja-JP" sz="1600" dirty="0">
                <a:solidFill>
                  <a:schemeClr val="tx1"/>
                </a:solidFill>
                <a:latin typeface="HGP明朝B" panose="02020800000000000000" pitchFamily="18" charset="-128"/>
                <a:ea typeface="HGP明朝B" panose="02020800000000000000" pitchFamily="18" charset="-128"/>
              </a:rPr>
              <a:t>CYP</a:t>
            </a:r>
            <a:r>
              <a:rPr kumimoji="1" lang="ja-JP" altLang="en-US" sz="1600" dirty="0">
                <a:solidFill>
                  <a:schemeClr val="tx1"/>
                </a:solidFill>
                <a:latin typeface="HGP明朝B" panose="02020800000000000000" pitchFamily="18" charset="-128"/>
                <a:ea typeface="HGP明朝B" panose="02020800000000000000" pitchFamily="18" charset="-128"/>
              </a:rPr>
              <a:t>３</a:t>
            </a:r>
            <a:r>
              <a:rPr kumimoji="1" lang="en-US" altLang="ja-JP" sz="1600" dirty="0">
                <a:solidFill>
                  <a:schemeClr val="tx1"/>
                </a:solidFill>
                <a:latin typeface="HGP明朝B" panose="02020800000000000000" pitchFamily="18" charset="-128"/>
                <a:ea typeface="HGP明朝B" panose="02020800000000000000" pitchFamily="18" charset="-128"/>
              </a:rPr>
              <a:t>A</a:t>
            </a:r>
            <a:r>
              <a:rPr kumimoji="1" lang="ja-JP" altLang="en-US" sz="1600" dirty="0">
                <a:solidFill>
                  <a:schemeClr val="tx1"/>
                </a:solidFill>
                <a:latin typeface="HGP明朝B" panose="02020800000000000000" pitchFamily="18" charset="-128"/>
                <a:ea typeface="HGP明朝B" panose="02020800000000000000" pitchFamily="18" charset="-128"/>
              </a:rPr>
              <a:t>４によってある程度代謝を受け不活性化されるため、循環血液中に入る薬物量が少なくなります。</a:t>
            </a:r>
          </a:p>
        </p:txBody>
      </p:sp>
      <p:sp>
        <p:nvSpPr>
          <p:cNvPr id="4" name="テキスト ボックス 3"/>
          <p:cNvSpPr txBox="1"/>
          <p:nvPr/>
        </p:nvSpPr>
        <p:spPr>
          <a:xfrm>
            <a:off x="233760" y="3172544"/>
            <a:ext cx="6912768" cy="7232749"/>
          </a:xfrm>
          <a:prstGeom prst="rect">
            <a:avLst/>
          </a:prstGeom>
          <a:noFill/>
        </p:spPr>
        <p:txBody>
          <a:bodyPr wrap="square" rtlCol="0">
            <a:spAutoFit/>
          </a:bodyPr>
          <a:lstStyle/>
          <a:p>
            <a:r>
              <a:rPr kumimoji="1" lang="ja-JP" altLang="en-US" sz="1600" dirty="0">
                <a:solidFill>
                  <a:schemeClr val="tx1"/>
                </a:solidFill>
                <a:latin typeface="HGP明朝B" panose="02020800000000000000" pitchFamily="18" charset="-128"/>
                <a:ea typeface="HGP明朝B" panose="02020800000000000000" pitchFamily="18" charset="-128"/>
              </a:rPr>
              <a:t>しかし、グレープフルーツ中のフラノクマリン類が</a:t>
            </a:r>
            <a:r>
              <a:rPr kumimoji="1" lang="en-US" altLang="ja-JP" sz="1600" dirty="0">
                <a:solidFill>
                  <a:schemeClr val="tx1"/>
                </a:solidFill>
                <a:latin typeface="HGP明朝B" panose="02020800000000000000" pitchFamily="18" charset="-128"/>
                <a:ea typeface="HGP明朝B" panose="02020800000000000000" pitchFamily="18" charset="-128"/>
              </a:rPr>
              <a:t>CYP</a:t>
            </a:r>
            <a:r>
              <a:rPr kumimoji="1" lang="ja-JP" altLang="en-US" sz="1600" dirty="0">
                <a:solidFill>
                  <a:schemeClr val="tx1"/>
                </a:solidFill>
                <a:latin typeface="HGP明朝B" panose="02020800000000000000" pitchFamily="18" charset="-128"/>
                <a:ea typeface="HGP明朝B" panose="02020800000000000000" pitchFamily="18" charset="-128"/>
              </a:rPr>
              <a:t>３</a:t>
            </a:r>
            <a:r>
              <a:rPr kumimoji="1" lang="en-US" altLang="ja-JP" sz="1600" dirty="0">
                <a:solidFill>
                  <a:schemeClr val="tx1"/>
                </a:solidFill>
                <a:latin typeface="HGP明朝B" panose="02020800000000000000" pitchFamily="18" charset="-128"/>
                <a:ea typeface="HGP明朝B" panose="02020800000000000000" pitchFamily="18" charset="-128"/>
              </a:rPr>
              <a:t>A</a:t>
            </a:r>
            <a:r>
              <a:rPr kumimoji="1" lang="ja-JP" altLang="en-US" sz="1600" dirty="0">
                <a:solidFill>
                  <a:schemeClr val="tx1"/>
                </a:solidFill>
                <a:latin typeface="HGP明朝B" panose="02020800000000000000" pitchFamily="18" charset="-128"/>
                <a:ea typeface="HGP明朝B" panose="02020800000000000000" pitchFamily="18" charset="-128"/>
              </a:rPr>
              <a:t>４の働きを阻害すると、薬物が不活性化されないため、循環血液中に入る薬物量は多くなります。そのため体内濃度の指標となる</a:t>
            </a:r>
            <a:r>
              <a:rPr kumimoji="1" lang="en-US" altLang="ja-JP" sz="1600" dirty="0">
                <a:solidFill>
                  <a:schemeClr val="tx1"/>
                </a:solidFill>
                <a:latin typeface="HGP明朝B" panose="02020800000000000000" pitchFamily="18" charset="-128"/>
                <a:ea typeface="HGP明朝B" panose="02020800000000000000" pitchFamily="18" charset="-128"/>
              </a:rPr>
              <a:t>AUC</a:t>
            </a:r>
            <a:r>
              <a:rPr kumimoji="1" lang="ja-JP" altLang="en-US" sz="1600" dirty="0">
                <a:solidFill>
                  <a:schemeClr val="tx1"/>
                </a:solidFill>
                <a:latin typeface="HGP明朝B" panose="02020800000000000000" pitchFamily="18" charset="-128"/>
                <a:ea typeface="HGP明朝B" panose="02020800000000000000" pitchFamily="18" charset="-128"/>
              </a:rPr>
              <a:t>（薬物血中濃度・時間曲線下面積）と</a:t>
            </a:r>
            <a:r>
              <a:rPr kumimoji="1" lang="en-US" altLang="ja-JP" sz="1600" dirty="0" err="1">
                <a:solidFill>
                  <a:schemeClr val="tx1"/>
                </a:solidFill>
                <a:latin typeface="HGP明朝B" panose="02020800000000000000" pitchFamily="18" charset="-128"/>
                <a:ea typeface="HGP明朝B" panose="02020800000000000000" pitchFamily="18" charset="-128"/>
              </a:rPr>
              <a:t>Cmax</a:t>
            </a:r>
            <a:r>
              <a:rPr kumimoji="1" lang="ja-JP" altLang="en-US" sz="1600" dirty="0">
                <a:solidFill>
                  <a:schemeClr val="tx1"/>
                </a:solidFill>
                <a:latin typeface="HGP明朝B" panose="02020800000000000000" pitchFamily="18" charset="-128"/>
                <a:ea typeface="HGP明朝B" panose="02020800000000000000" pitchFamily="18" charset="-128"/>
              </a:rPr>
              <a:t>（最高濃度）が大幅に増加し、薬物が効きすぎてしまう状況となります。さらに、グレープフルーツの薬物に対する相互作用は長く持続し、長いと３～</a:t>
            </a:r>
            <a:r>
              <a:rPr kumimoji="1" lang="en-US" altLang="ja-JP" sz="1600" dirty="0">
                <a:solidFill>
                  <a:schemeClr val="tx1"/>
                </a:solidFill>
                <a:latin typeface="HGP明朝B" panose="02020800000000000000" pitchFamily="18" charset="-128"/>
                <a:ea typeface="HGP明朝B" panose="02020800000000000000" pitchFamily="18" charset="-128"/>
              </a:rPr>
              <a:t>7</a:t>
            </a:r>
            <a:r>
              <a:rPr kumimoji="1" lang="ja-JP" altLang="en-US" sz="1600" dirty="0">
                <a:solidFill>
                  <a:schemeClr val="tx1"/>
                </a:solidFill>
                <a:latin typeface="HGP明朝B" panose="02020800000000000000" pitchFamily="18" charset="-128"/>
                <a:ea typeface="HGP明朝B" panose="02020800000000000000" pitchFamily="18" charset="-128"/>
              </a:rPr>
              <a:t>日持続します。そのため、相互作用の影響を解除するためには</a:t>
            </a:r>
            <a:r>
              <a:rPr kumimoji="1" lang="en-US" altLang="ja-JP" sz="1600" dirty="0">
                <a:solidFill>
                  <a:schemeClr val="tx1"/>
                </a:solidFill>
                <a:latin typeface="HGP明朝B" panose="02020800000000000000" pitchFamily="18" charset="-128"/>
                <a:ea typeface="HGP明朝B" panose="02020800000000000000" pitchFamily="18" charset="-128"/>
              </a:rPr>
              <a:t>3</a:t>
            </a:r>
            <a:r>
              <a:rPr kumimoji="1" lang="ja-JP" altLang="en-US" sz="1600" dirty="0">
                <a:solidFill>
                  <a:schemeClr val="tx1"/>
                </a:solidFill>
                <a:latin typeface="HGP明朝B" panose="02020800000000000000" pitchFamily="18" charset="-128"/>
                <a:ea typeface="HGP明朝B" panose="02020800000000000000" pitchFamily="18" charset="-128"/>
              </a:rPr>
              <a:t>日以上グレープフルーツを摂取しないことが必要となります。</a:t>
            </a:r>
            <a:endParaRPr kumimoji="1" lang="en-US" altLang="ja-JP" sz="1600" dirty="0">
              <a:solidFill>
                <a:schemeClr val="tx1"/>
              </a:solidFill>
              <a:latin typeface="HGP明朝B" panose="02020800000000000000" pitchFamily="18" charset="-128"/>
              <a:ea typeface="HGP明朝B" panose="02020800000000000000" pitchFamily="18" charset="-128"/>
            </a:endParaRPr>
          </a:p>
          <a:p>
            <a:r>
              <a:rPr kumimoji="1" lang="ja-JP" altLang="en-US" sz="1600" dirty="0">
                <a:solidFill>
                  <a:schemeClr val="tx1"/>
                </a:solidFill>
                <a:latin typeface="HGP明朝B" panose="02020800000000000000" pitchFamily="18" charset="-128"/>
                <a:ea typeface="HGP明朝B" panose="02020800000000000000" pitchFamily="18" charset="-128"/>
              </a:rPr>
              <a:t>　グレープフルーツのなかでも、ピンクやルビー種よりも、白色種の方がフラノクマリン含量が多く、その含量は果皮＞果肉＞種の順になっています。このようにグレープフルーツ中のフラノクマリン類の存在量は一定ではありません。また、</a:t>
            </a:r>
            <a:r>
              <a:rPr kumimoji="1" lang="en-US" altLang="ja-JP" sz="1600" dirty="0">
                <a:solidFill>
                  <a:schemeClr val="tx1"/>
                </a:solidFill>
                <a:latin typeface="HGP明朝B" panose="02020800000000000000" pitchFamily="18" charset="-128"/>
                <a:ea typeface="HGP明朝B" panose="02020800000000000000" pitchFamily="18" charset="-128"/>
              </a:rPr>
              <a:t>CYP</a:t>
            </a:r>
            <a:r>
              <a:rPr kumimoji="1" lang="ja-JP" altLang="en-US" sz="1600" dirty="0">
                <a:solidFill>
                  <a:schemeClr val="tx1"/>
                </a:solidFill>
                <a:latin typeface="HGP明朝B" panose="02020800000000000000" pitchFamily="18" charset="-128"/>
                <a:ea typeface="HGP明朝B" panose="02020800000000000000" pitchFamily="18" charset="-128"/>
              </a:rPr>
              <a:t>３</a:t>
            </a:r>
            <a:r>
              <a:rPr kumimoji="1" lang="en-US" altLang="ja-JP" sz="1600" dirty="0">
                <a:solidFill>
                  <a:schemeClr val="tx1"/>
                </a:solidFill>
                <a:latin typeface="HGP明朝B" panose="02020800000000000000" pitchFamily="18" charset="-128"/>
                <a:ea typeface="HGP明朝B" panose="02020800000000000000" pitchFamily="18" charset="-128"/>
              </a:rPr>
              <a:t>A4</a:t>
            </a:r>
            <a:r>
              <a:rPr kumimoji="1" lang="ja-JP" altLang="en-US" sz="1600" dirty="0">
                <a:solidFill>
                  <a:schemeClr val="tx1"/>
                </a:solidFill>
                <a:latin typeface="HGP明朝B" panose="02020800000000000000" pitchFamily="18" charset="-128"/>
                <a:ea typeface="HGP明朝B" panose="02020800000000000000" pitchFamily="18" charset="-128"/>
              </a:rPr>
              <a:t>による薬物の代謝能には個人差がありますので、グレープフルーツと薬物との相互作用には個人差があります。したがって、個別の状況を考慮して柔軟に対応することが必要です。</a:t>
            </a:r>
            <a:endParaRPr kumimoji="1" lang="en-US" altLang="ja-JP" sz="1600" dirty="0">
              <a:solidFill>
                <a:schemeClr val="tx1"/>
              </a:solidFill>
              <a:latin typeface="HGP明朝B" panose="02020800000000000000" pitchFamily="18" charset="-128"/>
              <a:ea typeface="HGP明朝B" panose="02020800000000000000" pitchFamily="18" charset="-128"/>
            </a:endParaRPr>
          </a:p>
          <a:p>
            <a:r>
              <a:rPr kumimoji="1" lang="ja-JP" altLang="en-US" sz="1600" dirty="0">
                <a:latin typeface="HGP明朝B" panose="02020800000000000000" pitchFamily="18" charset="-128"/>
                <a:ea typeface="HGP明朝B" panose="02020800000000000000" pitchFamily="18" charset="-128"/>
              </a:rPr>
              <a:t>　</a:t>
            </a:r>
            <a:r>
              <a:rPr kumimoji="1" lang="ja-JP" altLang="en-US" sz="1600" dirty="0">
                <a:solidFill>
                  <a:schemeClr val="tx1"/>
                </a:solidFill>
                <a:latin typeface="HGP明朝B" panose="02020800000000000000" pitchFamily="18" charset="-128"/>
                <a:ea typeface="HGP明朝B" panose="02020800000000000000" pitchFamily="18" charset="-128"/>
              </a:rPr>
              <a:t>グレープフルーツ以外の柑橘類（ぶんたん、スイーティー、夏みかん、いよかん、ザボン、だいだいなど）にもフラノクマリン類が含まれています。一方、バレンシアオレンジ、レモン、かぼす、温州みかん、スイートオレンジジュース、マンダリンオレンジには、フラノクマリン類は含まれていませんので、安全に食べることができます。</a:t>
            </a:r>
            <a:endParaRPr kumimoji="1" lang="ja-JP" altLang="en-US" sz="1600" dirty="0">
              <a:latin typeface="HGP明朝B" panose="02020800000000000000" pitchFamily="18" charset="-128"/>
              <a:ea typeface="HGP明朝B" panose="02020800000000000000" pitchFamily="18" charset="-128"/>
            </a:endParaRPr>
          </a:p>
          <a:p>
            <a:r>
              <a:rPr kumimoji="1" lang="ja-JP" altLang="en-US" sz="1600" dirty="0">
                <a:solidFill>
                  <a:schemeClr val="tx1"/>
                </a:solidFill>
                <a:latin typeface="HGP明朝B" panose="02020800000000000000" pitchFamily="18" charset="-128"/>
                <a:ea typeface="HGP明朝B" panose="02020800000000000000" pitchFamily="18" charset="-128"/>
              </a:rPr>
              <a:t>　グレープフルーツにより相互作用を受ける薬剤には、カルシウム拮抗薬（アダラート、アテレック、ペルジピンなど）</a:t>
            </a:r>
            <a:r>
              <a:rPr kumimoji="1" lang="en-US" altLang="ja-JP" sz="1600" dirty="0" err="1">
                <a:solidFill>
                  <a:schemeClr val="tx1"/>
                </a:solidFill>
                <a:latin typeface="HGP明朝B" panose="02020800000000000000" pitchFamily="18" charset="-128"/>
                <a:ea typeface="HGP明朝B" panose="02020800000000000000" pitchFamily="18" charset="-128"/>
              </a:rPr>
              <a:t>HMGCoA</a:t>
            </a:r>
            <a:r>
              <a:rPr kumimoji="1" lang="ja-JP" altLang="en-US" sz="1600" dirty="0">
                <a:solidFill>
                  <a:schemeClr val="tx1"/>
                </a:solidFill>
                <a:latin typeface="HGP明朝B" panose="02020800000000000000" pitchFamily="18" charset="-128"/>
                <a:ea typeface="HGP明朝B" panose="02020800000000000000" pitchFamily="18" charset="-128"/>
              </a:rPr>
              <a:t>還元酵素阻害薬（リポバス、リピトールなど）不眠症治療薬（ハルシオンなど）、抗不安薬、免疫抑制薬などがあります。当院でよく処方しているカルシウム拮抗薬（ノルバスク、ヘルベッサー）、</a:t>
            </a:r>
            <a:r>
              <a:rPr kumimoji="1" lang="en-US" altLang="ja-JP" sz="1600" dirty="0" err="1">
                <a:solidFill>
                  <a:schemeClr val="tx1"/>
                </a:solidFill>
                <a:latin typeface="HGP明朝B" panose="02020800000000000000" pitchFamily="18" charset="-128"/>
                <a:ea typeface="HGP明朝B" panose="02020800000000000000" pitchFamily="18" charset="-128"/>
              </a:rPr>
              <a:t>HMGCoA</a:t>
            </a:r>
            <a:r>
              <a:rPr kumimoji="1" lang="ja-JP" altLang="en-US" sz="1600" dirty="0">
                <a:solidFill>
                  <a:schemeClr val="tx1"/>
                </a:solidFill>
                <a:latin typeface="HGP明朝B" panose="02020800000000000000" pitchFamily="18" charset="-128"/>
                <a:ea typeface="HGP明朝B" panose="02020800000000000000" pitchFamily="18" charset="-128"/>
              </a:rPr>
              <a:t>還元酵素阻害薬（クレストール）はグレープフルーツによる相互作用を受け難いとされています。詳しいことは、薬剤師にお聞きになると良いでしょう。</a:t>
            </a:r>
          </a:p>
          <a:p>
            <a:r>
              <a:rPr kumimoji="1" lang="ja-JP" altLang="en-US" sz="1600" dirty="0">
                <a:solidFill>
                  <a:schemeClr val="tx1"/>
                </a:solidFill>
                <a:latin typeface="HGP明朝B" panose="02020800000000000000" pitchFamily="18" charset="-128"/>
                <a:ea typeface="HGP明朝B" panose="02020800000000000000" pitchFamily="18" charset="-128"/>
              </a:rPr>
              <a:t>　</a:t>
            </a:r>
            <a:endParaRPr kumimoji="1" lang="en-US" altLang="ja-JP" sz="1600" dirty="0">
              <a:solidFill>
                <a:schemeClr val="tx1"/>
              </a:solidFill>
              <a:latin typeface="HGP明朝B" panose="02020800000000000000" pitchFamily="18" charset="-128"/>
              <a:ea typeface="HGP明朝B" panose="02020800000000000000" pitchFamily="18" charset="-128"/>
            </a:endParaRPr>
          </a:p>
          <a:p>
            <a:r>
              <a:rPr kumimoji="1" lang="ja-JP" altLang="en-US" sz="1600" dirty="0">
                <a:solidFill>
                  <a:schemeClr val="tx1"/>
                </a:solidFill>
                <a:latin typeface="HGP明朝B" panose="02020800000000000000" pitchFamily="18" charset="-128"/>
                <a:ea typeface="HGP明朝B" panose="02020800000000000000" pitchFamily="18" charset="-128"/>
              </a:rPr>
              <a:t>　どうしてもグレープフルーツを食べたい人に朗報があります。ぶんたんとレッドグレープフルーツを掛け合わせて、相互作用が出ないようにした品種が開発されており、</a:t>
            </a:r>
            <a:r>
              <a:rPr kumimoji="1" lang="en-US" altLang="ja-JP" sz="1600" dirty="0">
                <a:solidFill>
                  <a:schemeClr val="tx1"/>
                </a:solidFill>
                <a:latin typeface="HGP明朝B" panose="02020800000000000000" pitchFamily="18" charset="-128"/>
                <a:ea typeface="HGP明朝B" panose="02020800000000000000" pitchFamily="18" charset="-128"/>
              </a:rPr>
              <a:t>2018</a:t>
            </a:r>
            <a:r>
              <a:rPr kumimoji="1" lang="ja-JP" altLang="en-US" sz="1600" dirty="0">
                <a:solidFill>
                  <a:schemeClr val="tx1"/>
                </a:solidFill>
                <a:latin typeface="HGP明朝B" panose="02020800000000000000" pitchFamily="18" charset="-128"/>
                <a:ea typeface="HGP明朝B" panose="02020800000000000000" pitchFamily="18" charset="-128"/>
              </a:rPr>
              <a:t>年以降に市販される予定です。</a:t>
            </a:r>
          </a:p>
        </p:txBody>
      </p:sp>
    </p:spTree>
    <p:extLst>
      <p:ext uri="{BB962C8B-B14F-4D97-AF65-F5344CB8AC3E}">
        <p14:creationId xmlns:p14="http://schemas.microsoft.com/office/powerpoint/2010/main" val="1458998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ＭＳ Ｐゴシック" pitchFamily="50"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23359</TotalTime>
  <Words>120</Words>
  <Application>Microsoft Office PowerPoint</Application>
  <PresentationFormat>ユーザー設定</PresentationFormat>
  <Paragraphs>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HGP明朝B</vt:lpstr>
      <vt:lpstr>HGS創英角ﾎﾟｯﾌﾟ体</vt:lpstr>
      <vt:lpstr>HGS明朝E</vt:lpstr>
      <vt:lpstr>HG丸ｺﾞｼｯｸM-PRO</vt:lpstr>
      <vt:lpstr>HG創英角ﾎﾟｯﾌﾟ体</vt:lpstr>
      <vt:lpstr>ＭＳ Ｐゴシック</vt:lpstr>
      <vt:lpstr>Arial</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yoshi</dc:creator>
  <cp:lastModifiedBy>HAYASE</cp:lastModifiedBy>
  <cp:revision>815</cp:revision>
  <cp:lastPrinted>2017-10-11T10:34:26Z</cp:lastPrinted>
  <dcterms:created xsi:type="dcterms:W3CDTF">2008-10-03T01:54:54Z</dcterms:created>
  <dcterms:modified xsi:type="dcterms:W3CDTF">2017-11-08T05:21:49Z</dcterms:modified>
</cp:coreProperties>
</file>