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sldIdLst>
    <p:sldId id="269" r:id="rId2"/>
    <p:sldId id="270" r:id="rId3"/>
  </p:sldIdLst>
  <p:sldSz cx="7380288" cy="10585450"/>
  <p:notesSz cx="6858000" cy="9945688"/>
  <p:defaultTextStyle>
    <a:defPPr>
      <a:defRPr lang="en-GB"/>
    </a:defPPr>
    <a:lvl1pPr algn="l" defTabSz="503238"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50" charset="-128"/>
        <a:cs typeface="+mn-cs"/>
      </a:defRPr>
    </a:lvl1pPr>
    <a:lvl2pPr marL="833438" indent="-320675" algn="l" defTabSz="503238"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50" charset="-128"/>
        <a:cs typeface="+mn-cs"/>
      </a:defRPr>
    </a:lvl2pPr>
    <a:lvl3pPr marL="1282700" indent="-255588" algn="l" defTabSz="503238"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50" charset="-128"/>
        <a:cs typeface="+mn-cs"/>
      </a:defRPr>
    </a:lvl3pPr>
    <a:lvl4pPr marL="1795463" indent="-255588" algn="l" defTabSz="503238"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50" charset="-128"/>
        <a:cs typeface="+mn-cs"/>
      </a:defRPr>
    </a:lvl4pPr>
    <a:lvl5pPr marL="2309813" indent="-255588" algn="l" defTabSz="503238"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bg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bg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bg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bg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 xmlns:p15="http://schemas.microsoft.com/office/powerpoint/2012/main">
        <p15:guide id="1" orient="horz" pos="2501">
          <p15:clr>
            <a:srgbClr val="A4A3A4"/>
          </p15:clr>
        </p15:guide>
        <p15:guide id="2" pos="3099">
          <p15:clr>
            <a:srgbClr val="A4A3A4"/>
          </p15:clr>
        </p15:guide>
      </p15:sldGuideLst>
    </p:ext>
    <p:ext uri="{2D200454-40CA-4A62-9FC3-DE9A4176ACB9}">
      <p15:notesGuideLst xmlns="" xmlns:p15="http://schemas.microsoft.com/office/powerpoint/2012/main">
        <p15:guide id="1" orient="horz" pos="2879"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DFD"/>
    <a:srgbClr val="FFFF66"/>
    <a:srgbClr val="FFCCCC"/>
    <a:srgbClr val="FFFF99"/>
    <a:srgbClr val="FFA7FF"/>
    <a:srgbClr val="FFCC81"/>
    <a:srgbClr val="FF5050"/>
    <a:srgbClr val="FF3399"/>
    <a:srgbClr val="FFAF5F"/>
    <a:srgbClr val="81FF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36" autoAdjust="0"/>
    <p:restoredTop sz="96182" autoAdjust="0"/>
  </p:normalViewPr>
  <p:slideViewPr>
    <p:cSldViewPr>
      <p:cViewPr>
        <p:scale>
          <a:sx n="100" d="100"/>
          <a:sy n="100" d="100"/>
        </p:scale>
        <p:origin x="-1080" y="-90"/>
      </p:cViewPr>
      <p:guideLst>
        <p:guide orient="horz" pos="2501"/>
        <p:guide pos="3099"/>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79"/>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p:cNvSpPr>
            <a:spLocks noChangeArrowheads="1"/>
          </p:cNvSpPr>
          <p:nvPr/>
        </p:nvSpPr>
        <p:spPr bwMode="auto">
          <a:xfrm>
            <a:off x="0" y="0"/>
            <a:ext cx="6858000" cy="9945688"/>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lIns="91394" tIns="45696" rIns="91394" bIns="45696" anchor="ctr"/>
          <a:lstStyle/>
          <a:p>
            <a:pPr eaLnBrk="1" hangingPunct="1">
              <a:buClr>
                <a:srgbClr val="000000"/>
              </a:buClr>
              <a:buSzPct val="100000"/>
              <a:buFont typeface="Times New Roman" panose="02020603050405020304" pitchFamily="18" charset="0"/>
              <a:buNone/>
            </a:pPr>
            <a:endParaRPr lang="ja-JP" altLang="en-US"/>
          </a:p>
        </p:txBody>
      </p:sp>
      <p:sp>
        <p:nvSpPr>
          <p:cNvPr id="2051" name="AutoShape 2"/>
          <p:cNvSpPr>
            <a:spLocks noChangeArrowheads="1"/>
          </p:cNvSpPr>
          <p:nvPr/>
        </p:nvSpPr>
        <p:spPr bwMode="auto">
          <a:xfrm>
            <a:off x="0" y="0"/>
            <a:ext cx="6858000" cy="994568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1394" tIns="45696" rIns="91394" bIns="45696" anchor="ctr"/>
          <a:lstStyle/>
          <a:p>
            <a:pPr eaLnBrk="1" hangingPunct="1">
              <a:buClr>
                <a:srgbClr val="000000"/>
              </a:buClr>
              <a:buSzPct val="100000"/>
              <a:buFont typeface="Times New Roman" panose="02020603050405020304" pitchFamily="18" charset="0"/>
              <a:buNone/>
            </a:pPr>
            <a:endParaRPr lang="ja-JP" altLang="en-US"/>
          </a:p>
        </p:txBody>
      </p:sp>
      <p:sp>
        <p:nvSpPr>
          <p:cNvPr id="2052" name="AutoShape 3"/>
          <p:cNvSpPr>
            <a:spLocks noChangeArrowheads="1"/>
          </p:cNvSpPr>
          <p:nvPr/>
        </p:nvSpPr>
        <p:spPr bwMode="auto">
          <a:xfrm>
            <a:off x="0" y="0"/>
            <a:ext cx="6858000" cy="994568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1394" tIns="45696" rIns="91394" bIns="45696" anchor="ctr"/>
          <a:lstStyle/>
          <a:p>
            <a:pPr eaLnBrk="1" hangingPunct="1">
              <a:buClr>
                <a:srgbClr val="000000"/>
              </a:buClr>
              <a:buSzPct val="100000"/>
              <a:buFont typeface="Times New Roman" panose="02020603050405020304" pitchFamily="18" charset="0"/>
              <a:buNone/>
            </a:pPr>
            <a:endParaRPr lang="ja-JP" altLang="en-US"/>
          </a:p>
        </p:txBody>
      </p:sp>
      <p:sp>
        <p:nvSpPr>
          <p:cNvPr id="2053" name="AutoShape 4"/>
          <p:cNvSpPr>
            <a:spLocks noChangeArrowheads="1"/>
          </p:cNvSpPr>
          <p:nvPr/>
        </p:nvSpPr>
        <p:spPr bwMode="auto">
          <a:xfrm>
            <a:off x="0" y="0"/>
            <a:ext cx="6858000" cy="994568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1394" tIns="45696" rIns="91394" bIns="45696" anchor="ctr"/>
          <a:lstStyle/>
          <a:p>
            <a:pPr eaLnBrk="1" hangingPunct="1">
              <a:buClr>
                <a:srgbClr val="000000"/>
              </a:buClr>
              <a:buSzPct val="100000"/>
              <a:buFont typeface="Times New Roman" panose="02020603050405020304" pitchFamily="18" charset="0"/>
              <a:buNone/>
            </a:pPr>
            <a:endParaRPr lang="ja-JP" altLang="en-US"/>
          </a:p>
        </p:txBody>
      </p:sp>
      <p:sp>
        <p:nvSpPr>
          <p:cNvPr id="2054" name="AutoShape 5"/>
          <p:cNvSpPr>
            <a:spLocks noChangeArrowheads="1"/>
          </p:cNvSpPr>
          <p:nvPr/>
        </p:nvSpPr>
        <p:spPr bwMode="auto">
          <a:xfrm>
            <a:off x="0" y="0"/>
            <a:ext cx="6858000" cy="994568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1394" tIns="45696" rIns="91394" bIns="45696" anchor="ctr"/>
          <a:lstStyle/>
          <a:p>
            <a:pPr eaLnBrk="1" hangingPunct="1">
              <a:buClr>
                <a:srgbClr val="000000"/>
              </a:buClr>
              <a:buSzPct val="100000"/>
              <a:buFont typeface="Times New Roman" panose="02020603050405020304" pitchFamily="18" charset="0"/>
              <a:buNone/>
            </a:pPr>
            <a:endParaRPr lang="ja-JP" altLang="en-US"/>
          </a:p>
        </p:txBody>
      </p:sp>
      <p:sp>
        <p:nvSpPr>
          <p:cNvPr id="2055" name="AutoShape 6"/>
          <p:cNvSpPr>
            <a:spLocks noChangeArrowheads="1"/>
          </p:cNvSpPr>
          <p:nvPr/>
        </p:nvSpPr>
        <p:spPr bwMode="auto">
          <a:xfrm>
            <a:off x="0" y="0"/>
            <a:ext cx="6858000" cy="994568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1394" tIns="45696" rIns="91394" bIns="45696" anchor="ctr"/>
          <a:lstStyle/>
          <a:p>
            <a:pPr eaLnBrk="1" hangingPunct="1">
              <a:buClr>
                <a:srgbClr val="000000"/>
              </a:buClr>
              <a:buSzPct val="100000"/>
              <a:buFont typeface="Times New Roman" panose="02020603050405020304" pitchFamily="18" charset="0"/>
              <a:buNone/>
            </a:pPr>
            <a:endParaRPr lang="ja-JP" altLang="en-US"/>
          </a:p>
        </p:txBody>
      </p:sp>
      <p:sp>
        <p:nvSpPr>
          <p:cNvPr id="2056" name="Rectangle 7"/>
          <p:cNvSpPr>
            <a:spLocks noGrp="1" noRot="1" noChangeAspect="1" noChangeArrowheads="1"/>
          </p:cNvSpPr>
          <p:nvPr>
            <p:ph type="sldImg"/>
          </p:nvPr>
        </p:nvSpPr>
        <p:spPr bwMode="auto">
          <a:xfrm>
            <a:off x="-10274300" y="-11795125"/>
            <a:ext cx="8742362" cy="1254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 name="Rectangle 8"/>
          <p:cNvSpPr>
            <a:spLocks noGrp="1" noChangeArrowheads="1"/>
          </p:cNvSpPr>
          <p:nvPr>
            <p:ph type="body"/>
          </p:nvPr>
        </p:nvSpPr>
        <p:spPr bwMode="auto">
          <a:xfrm>
            <a:off x="685958" y="4723887"/>
            <a:ext cx="5475020" cy="446232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ja-JP" altLang="ja-JP" noProof="0"/>
          </a:p>
        </p:txBody>
      </p:sp>
    </p:spTree>
    <p:extLst>
      <p:ext uri="{BB962C8B-B14F-4D97-AF65-F5344CB8AC3E}">
        <p14:creationId xmlns:p14="http://schemas.microsoft.com/office/powerpoint/2010/main" val="1083383594"/>
      </p:ext>
    </p:extLst>
  </p:cSld>
  <p:clrMap bg1="lt1" tx1="dk1" bg2="lt2" tx2="dk2" accent1="accent1" accent2="accent2" accent3="accent3" accent4="accent4" accent5="accent5" accent6="accent6" hlink="hlink" folHlink="folHlink"/>
  <p:notesStyle>
    <a:lvl1pPr algn="l" defTabSz="503238" rtl="0" eaLnBrk="0" fontAlgn="base" hangingPunct="0">
      <a:spcBef>
        <a:spcPct val="30000"/>
      </a:spcBef>
      <a:spcAft>
        <a:spcPct val="0"/>
      </a:spcAft>
      <a:buClr>
        <a:srgbClr val="000000"/>
      </a:buClr>
      <a:buSzPct val="100000"/>
      <a:buFont typeface="Times New Roman" panose="02020603050405020304" pitchFamily="18" charset="0"/>
      <a:defRPr sz="1300" kern="1200">
        <a:solidFill>
          <a:srgbClr val="000000"/>
        </a:solidFill>
        <a:latin typeface="Times New Roman" pitchFamily="18" charset="0"/>
        <a:ea typeface="+mn-ea"/>
        <a:cs typeface="+mn-cs"/>
      </a:defRPr>
    </a:lvl1pPr>
    <a:lvl2pPr marL="742950" indent="-285750" algn="l" defTabSz="503238" rtl="0" eaLnBrk="0" fontAlgn="base" hangingPunct="0">
      <a:spcBef>
        <a:spcPct val="30000"/>
      </a:spcBef>
      <a:spcAft>
        <a:spcPct val="0"/>
      </a:spcAft>
      <a:buClr>
        <a:srgbClr val="000000"/>
      </a:buClr>
      <a:buSzPct val="100000"/>
      <a:buFont typeface="Times New Roman" panose="02020603050405020304" pitchFamily="18" charset="0"/>
      <a:defRPr sz="1300" kern="1200">
        <a:solidFill>
          <a:srgbClr val="000000"/>
        </a:solidFill>
        <a:latin typeface="Times New Roman" pitchFamily="18" charset="0"/>
        <a:ea typeface="+mn-ea"/>
        <a:cs typeface="+mn-cs"/>
      </a:defRPr>
    </a:lvl2pPr>
    <a:lvl3pPr marL="1143000" indent="-228600" algn="l" defTabSz="503238" rtl="0" eaLnBrk="0" fontAlgn="base" hangingPunct="0">
      <a:spcBef>
        <a:spcPct val="30000"/>
      </a:spcBef>
      <a:spcAft>
        <a:spcPct val="0"/>
      </a:spcAft>
      <a:buClr>
        <a:srgbClr val="000000"/>
      </a:buClr>
      <a:buSzPct val="100000"/>
      <a:buFont typeface="Times New Roman" panose="02020603050405020304" pitchFamily="18" charset="0"/>
      <a:defRPr sz="1300" kern="1200">
        <a:solidFill>
          <a:srgbClr val="000000"/>
        </a:solidFill>
        <a:latin typeface="Times New Roman" pitchFamily="18" charset="0"/>
        <a:ea typeface="+mn-ea"/>
        <a:cs typeface="+mn-cs"/>
      </a:defRPr>
    </a:lvl3pPr>
    <a:lvl4pPr marL="1600200" indent="-228600" algn="l" defTabSz="503238" rtl="0" eaLnBrk="0" fontAlgn="base" hangingPunct="0">
      <a:spcBef>
        <a:spcPct val="30000"/>
      </a:spcBef>
      <a:spcAft>
        <a:spcPct val="0"/>
      </a:spcAft>
      <a:buClr>
        <a:srgbClr val="000000"/>
      </a:buClr>
      <a:buSzPct val="100000"/>
      <a:buFont typeface="Times New Roman" panose="02020603050405020304" pitchFamily="18" charset="0"/>
      <a:defRPr sz="1300" kern="1200">
        <a:solidFill>
          <a:srgbClr val="000000"/>
        </a:solidFill>
        <a:latin typeface="Times New Roman" pitchFamily="18" charset="0"/>
        <a:ea typeface="+mn-ea"/>
        <a:cs typeface="+mn-cs"/>
      </a:defRPr>
    </a:lvl4pPr>
    <a:lvl5pPr marL="2057400" indent="-228600" algn="l" defTabSz="503238" rtl="0" eaLnBrk="0" fontAlgn="base" hangingPunct="0">
      <a:spcBef>
        <a:spcPct val="30000"/>
      </a:spcBef>
      <a:spcAft>
        <a:spcPct val="0"/>
      </a:spcAft>
      <a:buClr>
        <a:srgbClr val="000000"/>
      </a:buClr>
      <a:buSzPct val="100000"/>
      <a:buFont typeface="Times New Roman" panose="02020603050405020304" pitchFamily="18" charset="0"/>
      <a:defRPr sz="1300" kern="1200">
        <a:solidFill>
          <a:srgbClr val="000000"/>
        </a:solidFill>
        <a:latin typeface="Times New Roman" pitchFamily="18" charset="0"/>
        <a:ea typeface="+mn-ea"/>
        <a:cs typeface="+mn-cs"/>
      </a:defRPr>
    </a:lvl5pPr>
    <a:lvl6pPr marL="2566492" algn="l" defTabSz="1026597" rtl="0" eaLnBrk="1" latinLnBrk="0" hangingPunct="1">
      <a:defRPr kumimoji="1" sz="1300" kern="1200">
        <a:solidFill>
          <a:schemeClr val="tx1"/>
        </a:solidFill>
        <a:latin typeface="+mn-lt"/>
        <a:ea typeface="+mn-ea"/>
        <a:cs typeface="+mn-cs"/>
      </a:defRPr>
    </a:lvl6pPr>
    <a:lvl7pPr marL="3079791" algn="l" defTabSz="1026597" rtl="0" eaLnBrk="1" latinLnBrk="0" hangingPunct="1">
      <a:defRPr kumimoji="1" sz="1300" kern="1200">
        <a:solidFill>
          <a:schemeClr val="tx1"/>
        </a:solidFill>
        <a:latin typeface="+mn-lt"/>
        <a:ea typeface="+mn-ea"/>
        <a:cs typeface="+mn-cs"/>
      </a:defRPr>
    </a:lvl7pPr>
    <a:lvl8pPr marL="3593089" algn="l" defTabSz="1026597" rtl="0" eaLnBrk="1" latinLnBrk="0" hangingPunct="1">
      <a:defRPr kumimoji="1" sz="1300" kern="1200">
        <a:solidFill>
          <a:schemeClr val="tx1"/>
        </a:solidFill>
        <a:latin typeface="+mn-lt"/>
        <a:ea typeface="+mn-ea"/>
        <a:cs typeface="+mn-cs"/>
      </a:defRPr>
    </a:lvl8pPr>
    <a:lvl9pPr marL="4106388" algn="l" defTabSz="1026597"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224" y="756327"/>
            <a:ext cx="2571553" cy="3728057"/>
          </a:xfrm>
          <a:prstGeom prst="rect">
            <a:avLst/>
          </a:prstGeom>
          <a:solidFill>
            <a:srgbClr val="FFFFFF"/>
          </a:solidFill>
          <a:ln w="9360">
            <a:solidFill>
              <a:srgbClr val="000000"/>
            </a:solidFill>
            <a:miter lim="800000"/>
            <a:headEnd/>
            <a:tailEnd/>
          </a:ln>
        </p:spPr>
        <p:txBody>
          <a:bodyPr wrap="none" lIns="91394" tIns="45696" rIns="91394" bIns="45696" anchor="ctr"/>
          <a:lstStyle>
            <a:lvl1pPr>
              <a:spcBef>
                <a:spcPct val="30000"/>
              </a:spcBef>
              <a:buClr>
                <a:srgbClr val="000000"/>
              </a:buClr>
              <a:buSzPct val="100000"/>
              <a:buFont typeface="Times New Roman" panose="02020603050405020304" pitchFamily="18" charset="0"/>
              <a:defRPr sz="13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3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3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3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300">
                <a:solidFill>
                  <a:srgbClr val="000000"/>
                </a:solidFill>
                <a:latin typeface="Times New Roman" panose="02020603050405020304" pitchFamily="18" charset="0"/>
              </a:defRPr>
            </a:lvl5pPr>
            <a:lvl6pPr marL="2514600" indent="-228600" defTabSz="503238" eaLnBrk="0" fontAlgn="base" hangingPunct="0">
              <a:spcBef>
                <a:spcPct val="30000"/>
              </a:spcBef>
              <a:spcAft>
                <a:spcPct val="0"/>
              </a:spcAft>
              <a:buClr>
                <a:srgbClr val="000000"/>
              </a:buClr>
              <a:buSzPct val="100000"/>
              <a:buFont typeface="Times New Roman" panose="02020603050405020304" pitchFamily="18" charset="0"/>
              <a:defRPr sz="1300">
                <a:solidFill>
                  <a:srgbClr val="000000"/>
                </a:solidFill>
                <a:latin typeface="Times New Roman" panose="02020603050405020304" pitchFamily="18" charset="0"/>
              </a:defRPr>
            </a:lvl6pPr>
            <a:lvl7pPr marL="2971800" indent="-228600" defTabSz="503238" eaLnBrk="0" fontAlgn="base" hangingPunct="0">
              <a:spcBef>
                <a:spcPct val="30000"/>
              </a:spcBef>
              <a:spcAft>
                <a:spcPct val="0"/>
              </a:spcAft>
              <a:buClr>
                <a:srgbClr val="000000"/>
              </a:buClr>
              <a:buSzPct val="100000"/>
              <a:buFont typeface="Times New Roman" panose="02020603050405020304" pitchFamily="18" charset="0"/>
              <a:defRPr sz="1300">
                <a:solidFill>
                  <a:srgbClr val="000000"/>
                </a:solidFill>
                <a:latin typeface="Times New Roman" panose="02020603050405020304" pitchFamily="18" charset="0"/>
              </a:defRPr>
            </a:lvl7pPr>
            <a:lvl8pPr marL="3429000" indent="-228600" defTabSz="503238" eaLnBrk="0" fontAlgn="base" hangingPunct="0">
              <a:spcBef>
                <a:spcPct val="30000"/>
              </a:spcBef>
              <a:spcAft>
                <a:spcPct val="0"/>
              </a:spcAft>
              <a:buClr>
                <a:srgbClr val="000000"/>
              </a:buClr>
              <a:buSzPct val="100000"/>
              <a:buFont typeface="Times New Roman" panose="02020603050405020304" pitchFamily="18" charset="0"/>
              <a:defRPr sz="1300">
                <a:solidFill>
                  <a:srgbClr val="000000"/>
                </a:solidFill>
                <a:latin typeface="Times New Roman" panose="02020603050405020304" pitchFamily="18" charset="0"/>
              </a:defRPr>
            </a:lvl8pPr>
            <a:lvl9pPr marL="3886200" indent="-228600" defTabSz="503238" eaLnBrk="0" fontAlgn="base" hangingPunct="0">
              <a:spcBef>
                <a:spcPct val="30000"/>
              </a:spcBef>
              <a:spcAft>
                <a:spcPct val="0"/>
              </a:spcAft>
              <a:buClr>
                <a:srgbClr val="000000"/>
              </a:buClr>
              <a:buSzPct val="100000"/>
              <a:buFont typeface="Times New Roman" panose="02020603050405020304" pitchFamily="18" charset="0"/>
              <a:defRPr sz="1300">
                <a:solidFill>
                  <a:srgbClr val="000000"/>
                </a:solidFill>
                <a:latin typeface="Times New Roman" panose="02020603050405020304" pitchFamily="18" charset="0"/>
              </a:defRPr>
            </a:lvl9pPr>
          </a:lstStyle>
          <a:p>
            <a:pPr eaLnBrk="1" hangingPunct="1">
              <a:spcBef>
                <a:spcPct val="0"/>
              </a:spcBef>
              <a:buClrTx/>
              <a:buSzTx/>
              <a:buFontTx/>
              <a:buNone/>
            </a:pPr>
            <a:endParaRPr lang="ja-JP" altLang="en-US" sz="1800">
              <a:solidFill>
                <a:schemeClr val="bg1"/>
              </a:solidFill>
              <a:latin typeface="Arial" panose="020B0604020202020204" pitchFamily="34" charset="0"/>
            </a:endParaRPr>
          </a:p>
        </p:txBody>
      </p:sp>
      <p:sp>
        <p:nvSpPr>
          <p:cNvPr id="4099" name="Rectangle 2"/>
          <p:cNvSpPr>
            <a:spLocks noGrp="1" noChangeArrowheads="1"/>
          </p:cNvSpPr>
          <p:nvPr>
            <p:ph type="body"/>
          </p:nvPr>
        </p:nvSpPr>
        <p:spPr>
          <a:xfrm>
            <a:off x="685958" y="4723887"/>
            <a:ext cx="5476601" cy="4465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a:p>
        </p:txBody>
      </p:sp>
    </p:spTree>
    <p:extLst>
      <p:ext uri="{BB962C8B-B14F-4D97-AF65-F5344CB8AC3E}">
        <p14:creationId xmlns:p14="http://schemas.microsoft.com/office/powerpoint/2010/main" val="3526702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53523" y="3287738"/>
            <a:ext cx="6273245" cy="2269623"/>
          </a:xfrm>
        </p:spPr>
        <p:txBody>
          <a:bodyPr/>
          <a:lstStyle/>
          <a:p>
            <a:r>
              <a:rPr lang="ja-JP" altLang="en-US"/>
              <a:t>マスタ タイトルの書式設定</a:t>
            </a:r>
          </a:p>
        </p:txBody>
      </p:sp>
      <p:sp>
        <p:nvSpPr>
          <p:cNvPr id="3" name="サブタイトル 2"/>
          <p:cNvSpPr>
            <a:spLocks noGrp="1"/>
          </p:cNvSpPr>
          <p:nvPr>
            <p:ph type="subTitle" idx="1"/>
          </p:nvPr>
        </p:nvSpPr>
        <p:spPr>
          <a:xfrm>
            <a:off x="1107043" y="5998421"/>
            <a:ext cx="5166202" cy="2705171"/>
          </a:xfrm>
        </p:spPr>
        <p:txBody>
          <a:bodyPr/>
          <a:lstStyle>
            <a:lvl1pPr marL="0" indent="0" algn="ctr">
              <a:buNone/>
              <a:defRPr/>
            </a:lvl1pPr>
            <a:lvl2pPr marL="513298" indent="0" algn="ctr">
              <a:buNone/>
              <a:defRPr/>
            </a:lvl2pPr>
            <a:lvl3pPr marL="1026597" indent="0" algn="ctr">
              <a:buNone/>
              <a:defRPr/>
            </a:lvl3pPr>
            <a:lvl4pPr marL="1539895" indent="0" algn="ctr">
              <a:buNone/>
              <a:defRPr/>
            </a:lvl4pPr>
            <a:lvl5pPr marL="2053194" indent="0" algn="ctr">
              <a:buNone/>
              <a:defRPr/>
            </a:lvl5pPr>
            <a:lvl6pPr marL="2566492" indent="0" algn="ctr">
              <a:buNone/>
              <a:defRPr/>
            </a:lvl6pPr>
            <a:lvl7pPr marL="3079791" indent="0" algn="ctr">
              <a:buNone/>
              <a:defRPr/>
            </a:lvl7pPr>
            <a:lvl8pPr marL="3593089" indent="0" algn="ctr">
              <a:buNone/>
              <a:defRPr/>
            </a:lvl8pPr>
            <a:lvl9pPr marL="4106388" indent="0" algn="ctr">
              <a:buNone/>
              <a:defRPr/>
            </a:lvl9pPr>
          </a:lstStyle>
          <a:p>
            <a:r>
              <a:rPr lang="ja-JP" altLang="en-US"/>
              <a:t>マスタ サブタイトルの書式設定</a:t>
            </a:r>
          </a:p>
        </p:txBody>
      </p:sp>
      <p:sp>
        <p:nvSpPr>
          <p:cNvPr id="4" name="Rectangle 5"/>
          <p:cNvSpPr>
            <a:spLocks noGrp="1" noChangeArrowheads="1"/>
          </p:cNvSpPr>
          <p:nvPr>
            <p:ph type="sldNum" idx="10"/>
          </p:nvPr>
        </p:nvSpPr>
        <p:spPr>
          <a:ln/>
        </p:spPr>
        <p:txBody>
          <a:bodyPr/>
          <a:lstStyle>
            <a:lvl1pPr>
              <a:defRPr/>
            </a:lvl1pPr>
          </a:lstStyle>
          <a:p>
            <a:pPr>
              <a:defRPr/>
            </a:pPr>
            <a:fld id="{CD598745-4317-4FBF-92C5-A8776C6EEEC3}" type="slidenum">
              <a:rPr lang="en-US"/>
              <a:pPr>
                <a:defRPr/>
              </a:pPr>
              <a:t>‹#›</a:t>
            </a:fld>
            <a:endParaRPr lang="en-US"/>
          </a:p>
        </p:txBody>
      </p:sp>
    </p:spTree>
    <p:extLst>
      <p:ext uri="{BB962C8B-B14F-4D97-AF65-F5344CB8AC3E}">
        <p14:creationId xmlns:p14="http://schemas.microsoft.com/office/powerpoint/2010/main" val="617270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sldNum" idx="10"/>
          </p:nvPr>
        </p:nvSpPr>
        <p:spPr>
          <a:ln/>
        </p:spPr>
        <p:txBody>
          <a:bodyPr/>
          <a:lstStyle>
            <a:lvl1pPr>
              <a:defRPr/>
            </a:lvl1pPr>
          </a:lstStyle>
          <a:p>
            <a:pPr>
              <a:defRPr/>
            </a:pPr>
            <a:fld id="{D7F8BAD9-76DB-4C8B-9F2B-7C15356907EE}" type="slidenum">
              <a:rPr lang="en-US"/>
              <a:pPr>
                <a:defRPr/>
              </a:pPr>
              <a:t>‹#›</a:t>
            </a:fld>
            <a:endParaRPr lang="en-US"/>
          </a:p>
        </p:txBody>
      </p:sp>
    </p:spTree>
    <p:extLst>
      <p:ext uri="{BB962C8B-B14F-4D97-AF65-F5344CB8AC3E}">
        <p14:creationId xmlns:p14="http://schemas.microsoft.com/office/powerpoint/2010/main" val="730527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342170" y="88214"/>
            <a:ext cx="1657148" cy="9354156"/>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69016" y="88214"/>
            <a:ext cx="4809147" cy="9354156"/>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sldNum" idx="10"/>
          </p:nvPr>
        </p:nvSpPr>
        <p:spPr>
          <a:ln/>
        </p:spPr>
        <p:txBody>
          <a:bodyPr/>
          <a:lstStyle>
            <a:lvl1pPr>
              <a:defRPr/>
            </a:lvl1pPr>
          </a:lstStyle>
          <a:p>
            <a:pPr>
              <a:defRPr/>
            </a:pPr>
            <a:fld id="{7374643C-E95B-48F2-A060-A88A2CB3D8AA}" type="slidenum">
              <a:rPr lang="en-US"/>
              <a:pPr>
                <a:defRPr/>
              </a:pPr>
              <a:t>‹#›</a:t>
            </a:fld>
            <a:endParaRPr lang="en-US"/>
          </a:p>
        </p:txBody>
      </p:sp>
    </p:spTree>
    <p:extLst>
      <p:ext uri="{BB962C8B-B14F-4D97-AF65-F5344CB8AC3E}">
        <p14:creationId xmlns:p14="http://schemas.microsoft.com/office/powerpoint/2010/main" val="1407732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369014" y="88212"/>
            <a:ext cx="6630301" cy="2435022"/>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369014" y="2469944"/>
            <a:ext cx="6630301" cy="6972430"/>
          </a:xfrm>
        </p:spPr>
        <p:txBody>
          <a:bodyPr/>
          <a:lstStyle/>
          <a:p>
            <a:pPr lvl="0"/>
            <a:endParaRPr lang="ja-JP" altLang="en-US" noProof="0"/>
          </a:p>
        </p:txBody>
      </p:sp>
      <p:sp>
        <p:nvSpPr>
          <p:cNvPr id="4" name="Rectangle 5"/>
          <p:cNvSpPr>
            <a:spLocks noGrp="1" noChangeArrowheads="1"/>
          </p:cNvSpPr>
          <p:nvPr>
            <p:ph type="sldNum" idx="10"/>
          </p:nvPr>
        </p:nvSpPr>
        <p:spPr>
          <a:ln/>
        </p:spPr>
        <p:txBody>
          <a:bodyPr/>
          <a:lstStyle>
            <a:lvl1pPr>
              <a:defRPr/>
            </a:lvl1pPr>
          </a:lstStyle>
          <a:p>
            <a:pPr>
              <a:defRPr/>
            </a:pPr>
            <a:fld id="{B89FF9D9-59E5-416A-949D-0FB4FA8DEC0E}" type="slidenum">
              <a:rPr lang="en-US"/>
              <a:pPr>
                <a:defRPr/>
              </a:pPr>
              <a:t>‹#›</a:t>
            </a:fld>
            <a:endParaRPr lang="en-US"/>
          </a:p>
        </p:txBody>
      </p:sp>
    </p:spTree>
    <p:extLst>
      <p:ext uri="{BB962C8B-B14F-4D97-AF65-F5344CB8AC3E}">
        <p14:creationId xmlns:p14="http://schemas.microsoft.com/office/powerpoint/2010/main" val="1500542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sldNum" idx="10"/>
          </p:nvPr>
        </p:nvSpPr>
        <p:spPr>
          <a:ln/>
        </p:spPr>
        <p:txBody>
          <a:bodyPr/>
          <a:lstStyle>
            <a:lvl1pPr>
              <a:defRPr/>
            </a:lvl1pPr>
          </a:lstStyle>
          <a:p>
            <a:pPr>
              <a:defRPr/>
            </a:pPr>
            <a:fld id="{33DB30D2-8CAD-478B-944C-94135E977B03}" type="slidenum">
              <a:rPr lang="en-US"/>
              <a:pPr>
                <a:defRPr/>
              </a:pPr>
              <a:t>‹#›</a:t>
            </a:fld>
            <a:endParaRPr lang="en-US"/>
          </a:p>
        </p:txBody>
      </p:sp>
    </p:spTree>
    <p:extLst>
      <p:ext uri="{BB962C8B-B14F-4D97-AF65-F5344CB8AC3E}">
        <p14:creationId xmlns:p14="http://schemas.microsoft.com/office/powerpoint/2010/main" val="167927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82566" y="6801520"/>
            <a:ext cx="6273245" cy="2102388"/>
          </a:xfrm>
        </p:spPr>
        <p:txBody>
          <a:bodyPr anchor="t"/>
          <a:lstStyle>
            <a:lvl1pPr algn="l">
              <a:defRPr sz="4500" b="1" cap="all"/>
            </a:lvl1pPr>
          </a:lstStyle>
          <a:p>
            <a:r>
              <a:rPr lang="ja-JP" altLang="en-US"/>
              <a:t>マスタ タイトルの書式設定</a:t>
            </a:r>
          </a:p>
        </p:txBody>
      </p:sp>
      <p:sp>
        <p:nvSpPr>
          <p:cNvPr id="3" name="テキスト プレースホルダ 2"/>
          <p:cNvSpPr>
            <a:spLocks noGrp="1"/>
          </p:cNvSpPr>
          <p:nvPr>
            <p:ph type="body" idx="1"/>
          </p:nvPr>
        </p:nvSpPr>
        <p:spPr>
          <a:xfrm>
            <a:off x="582566" y="4485953"/>
            <a:ext cx="6273245" cy="2315567"/>
          </a:xfrm>
        </p:spPr>
        <p:txBody>
          <a:bodyPr anchor="b"/>
          <a:lstStyle>
            <a:lvl1pPr marL="0" indent="0">
              <a:buNone/>
              <a:defRPr sz="2200"/>
            </a:lvl1pPr>
            <a:lvl2pPr marL="513298" indent="0">
              <a:buNone/>
              <a:defRPr sz="2000"/>
            </a:lvl2pPr>
            <a:lvl3pPr marL="1026597" indent="0">
              <a:buNone/>
              <a:defRPr sz="1800"/>
            </a:lvl3pPr>
            <a:lvl4pPr marL="1539895" indent="0">
              <a:buNone/>
              <a:defRPr sz="1600"/>
            </a:lvl4pPr>
            <a:lvl5pPr marL="2053194" indent="0">
              <a:buNone/>
              <a:defRPr sz="1600"/>
            </a:lvl5pPr>
            <a:lvl6pPr marL="2566492" indent="0">
              <a:buNone/>
              <a:defRPr sz="1600"/>
            </a:lvl6pPr>
            <a:lvl7pPr marL="3079791" indent="0">
              <a:buNone/>
              <a:defRPr sz="1600"/>
            </a:lvl7pPr>
            <a:lvl8pPr marL="3593089" indent="0">
              <a:buNone/>
              <a:defRPr sz="1600"/>
            </a:lvl8pPr>
            <a:lvl9pPr marL="4106388" indent="0">
              <a:buNone/>
              <a:defRPr sz="1600"/>
            </a:lvl9pPr>
          </a:lstStyle>
          <a:p>
            <a:pPr lvl="0"/>
            <a:r>
              <a:rPr lang="ja-JP" altLang="en-US"/>
              <a:t>マスタ テキストの書式設定</a:t>
            </a:r>
          </a:p>
        </p:txBody>
      </p:sp>
      <p:sp>
        <p:nvSpPr>
          <p:cNvPr id="4" name="Rectangle 5"/>
          <p:cNvSpPr>
            <a:spLocks noGrp="1" noChangeArrowheads="1"/>
          </p:cNvSpPr>
          <p:nvPr>
            <p:ph type="sldNum" idx="10"/>
          </p:nvPr>
        </p:nvSpPr>
        <p:spPr>
          <a:ln/>
        </p:spPr>
        <p:txBody>
          <a:bodyPr/>
          <a:lstStyle>
            <a:lvl1pPr>
              <a:defRPr/>
            </a:lvl1pPr>
          </a:lstStyle>
          <a:p>
            <a:pPr>
              <a:defRPr/>
            </a:pPr>
            <a:fld id="{6E16E4F1-A2DD-4F30-B46F-0FA2BE98C1E4}" type="slidenum">
              <a:rPr lang="en-US"/>
              <a:pPr>
                <a:defRPr/>
              </a:pPr>
              <a:t>‹#›</a:t>
            </a:fld>
            <a:endParaRPr lang="en-US"/>
          </a:p>
        </p:txBody>
      </p:sp>
    </p:spTree>
    <p:extLst>
      <p:ext uri="{BB962C8B-B14F-4D97-AF65-F5344CB8AC3E}">
        <p14:creationId xmlns:p14="http://schemas.microsoft.com/office/powerpoint/2010/main" val="3255592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69014" y="2469944"/>
            <a:ext cx="3232293" cy="697243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765313" y="2469944"/>
            <a:ext cx="3234002" cy="697243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sldNum" idx="10"/>
          </p:nvPr>
        </p:nvSpPr>
        <p:spPr>
          <a:ln/>
        </p:spPr>
        <p:txBody>
          <a:bodyPr/>
          <a:lstStyle>
            <a:lvl1pPr>
              <a:defRPr/>
            </a:lvl1pPr>
          </a:lstStyle>
          <a:p>
            <a:pPr>
              <a:defRPr/>
            </a:pPr>
            <a:fld id="{4ED26F71-A77A-4CD9-843A-D32AE1BBE5A8}" type="slidenum">
              <a:rPr lang="en-US"/>
              <a:pPr>
                <a:defRPr/>
              </a:pPr>
              <a:t>‹#›</a:t>
            </a:fld>
            <a:endParaRPr lang="en-US"/>
          </a:p>
        </p:txBody>
      </p:sp>
    </p:spTree>
    <p:extLst>
      <p:ext uri="{BB962C8B-B14F-4D97-AF65-F5344CB8AC3E}">
        <p14:creationId xmlns:p14="http://schemas.microsoft.com/office/powerpoint/2010/main" val="720528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9015" y="424521"/>
            <a:ext cx="6642259" cy="1764242"/>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69016" y="2368863"/>
            <a:ext cx="3261336" cy="988710"/>
          </a:xfrm>
        </p:spPr>
        <p:txBody>
          <a:bodyPr anchor="b"/>
          <a:lstStyle>
            <a:lvl1pPr marL="0" indent="0">
              <a:buNone/>
              <a:defRPr sz="2700" b="1"/>
            </a:lvl1pPr>
            <a:lvl2pPr marL="513298" indent="0">
              <a:buNone/>
              <a:defRPr sz="2200" b="1"/>
            </a:lvl2pPr>
            <a:lvl3pPr marL="1026597" indent="0">
              <a:buNone/>
              <a:defRPr sz="2000" b="1"/>
            </a:lvl3pPr>
            <a:lvl4pPr marL="1539895" indent="0">
              <a:buNone/>
              <a:defRPr sz="1800" b="1"/>
            </a:lvl4pPr>
            <a:lvl5pPr marL="2053194" indent="0">
              <a:buNone/>
              <a:defRPr sz="1800" b="1"/>
            </a:lvl5pPr>
            <a:lvl6pPr marL="2566492" indent="0">
              <a:buNone/>
              <a:defRPr sz="1800" b="1"/>
            </a:lvl6pPr>
            <a:lvl7pPr marL="3079791" indent="0">
              <a:buNone/>
              <a:defRPr sz="1800" b="1"/>
            </a:lvl7pPr>
            <a:lvl8pPr marL="3593089" indent="0">
              <a:buNone/>
              <a:defRPr sz="1800" b="1"/>
            </a:lvl8pPr>
            <a:lvl9pPr marL="4106388" indent="0">
              <a:buNone/>
              <a:defRPr sz="18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69016" y="3357574"/>
            <a:ext cx="3261336" cy="6097660"/>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749939" y="2368863"/>
            <a:ext cx="3261336" cy="988710"/>
          </a:xfrm>
        </p:spPr>
        <p:txBody>
          <a:bodyPr anchor="b"/>
          <a:lstStyle>
            <a:lvl1pPr marL="0" indent="0">
              <a:buNone/>
              <a:defRPr sz="2700" b="1"/>
            </a:lvl1pPr>
            <a:lvl2pPr marL="513298" indent="0">
              <a:buNone/>
              <a:defRPr sz="2200" b="1"/>
            </a:lvl2pPr>
            <a:lvl3pPr marL="1026597" indent="0">
              <a:buNone/>
              <a:defRPr sz="2000" b="1"/>
            </a:lvl3pPr>
            <a:lvl4pPr marL="1539895" indent="0">
              <a:buNone/>
              <a:defRPr sz="1800" b="1"/>
            </a:lvl4pPr>
            <a:lvl5pPr marL="2053194" indent="0">
              <a:buNone/>
              <a:defRPr sz="1800" b="1"/>
            </a:lvl5pPr>
            <a:lvl6pPr marL="2566492" indent="0">
              <a:buNone/>
              <a:defRPr sz="1800" b="1"/>
            </a:lvl6pPr>
            <a:lvl7pPr marL="3079791" indent="0">
              <a:buNone/>
              <a:defRPr sz="1800" b="1"/>
            </a:lvl7pPr>
            <a:lvl8pPr marL="3593089" indent="0">
              <a:buNone/>
              <a:defRPr sz="1800" b="1"/>
            </a:lvl8pPr>
            <a:lvl9pPr marL="4106388" indent="0">
              <a:buNone/>
              <a:defRPr sz="18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749939" y="3357574"/>
            <a:ext cx="3261336" cy="6097660"/>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5"/>
          <p:cNvSpPr>
            <a:spLocks noGrp="1" noChangeArrowheads="1"/>
          </p:cNvSpPr>
          <p:nvPr>
            <p:ph type="sldNum" idx="10"/>
          </p:nvPr>
        </p:nvSpPr>
        <p:spPr>
          <a:ln/>
        </p:spPr>
        <p:txBody>
          <a:bodyPr/>
          <a:lstStyle>
            <a:lvl1pPr>
              <a:defRPr/>
            </a:lvl1pPr>
          </a:lstStyle>
          <a:p>
            <a:pPr>
              <a:defRPr/>
            </a:pPr>
            <a:fld id="{26D2F7EB-87A4-4DE5-B454-95EC3B66E8C3}" type="slidenum">
              <a:rPr lang="en-US"/>
              <a:pPr>
                <a:defRPr/>
              </a:pPr>
              <a:t>‹#›</a:t>
            </a:fld>
            <a:endParaRPr lang="en-US"/>
          </a:p>
        </p:txBody>
      </p:sp>
    </p:spTree>
    <p:extLst>
      <p:ext uri="{BB962C8B-B14F-4D97-AF65-F5344CB8AC3E}">
        <p14:creationId xmlns:p14="http://schemas.microsoft.com/office/powerpoint/2010/main" val="3710629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5"/>
          <p:cNvSpPr>
            <a:spLocks noGrp="1" noChangeArrowheads="1"/>
          </p:cNvSpPr>
          <p:nvPr>
            <p:ph type="sldNum" idx="10"/>
          </p:nvPr>
        </p:nvSpPr>
        <p:spPr>
          <a:ln/>
        </p:spPr>
        <p:txBody>
          <a:bodyPr/>
          <a:lstStyle>
            <a:lvl1pPr>
              <a:defRPr/>
            </a:lvl1pPr>
          </a:lstStyle>
          <a:p>
            <a:pPr>
              <a:defRPr/>
            </a:pPr>
            <a:fld id="{6A3FE943-E7C9-4F4C-B5B4-883C7843BDFF}" type="slidenum">
              <a:rPr lang="en-US"/>
              <a:pPr>
                <a:defRPr/>
              </a:pPr>
              <a:t>‹#›</a:t>
            </a:fld>
            <a:endParaRPr lang="en-US"/>
          </a:p>
        </p:txBody>
      </p:sp>
    </p:spTree>
    <p:extLst>
      <p:ext uri="{BB962C8B-B14F-4D97-AF65-F5344CB8AC3E}">
        <p14:creationId xmlns:p14="http://schemas.microsoft.com/office/powerpoint/2010/main" val="202703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B55A9760-A18C-4778-8364-443C6203BCA1}" type="slidenum">
              <a:rPr lang="en-US"/>
              <a:pPr>
                <a:defRPr/>
              </a:pPr>
              <a:t>‹#›</a:t>
            </a:fld>
            <a:endParaRPr lang="en-US"/>
          </a:p>
        </p:txBody>
      </p:sp>
    </p:spTree>
    <p:extLst>
      <p:ext uri="{BB962C8B-B14F-4D97-AF65-F5344CB8AC3E}">
        <p14:creationId xmlns:p14="http://schemas.microsoft.com/office/powerpoint/2010/main" val="500313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9015" y="420846"/>
            <a:ext cx="2427637" cy="1793646"/>
          </a:xfrm>
        </p:spPr>
        <p:txBody>
          <a:bodyPr anchor="b"/>
          <a:lstStyle>
            <a:lvl1pPr algn="l">
              <a:defRPr sz="2200" b="1"/>
            </a:lvl1pPr>
          </a:lstStyle>
          <a:p>
            <a:r>
              <a:rPr lang="ja-JP" altLang="en-US"/>
              <a:t>マスタ タイトルの書式設定</a:t>
            </a:r>
          </a:p>
        </p:txBody>
      </p:sp>
      <p:sp>
        <p:nvSpPr>
          <p:cNvPr id="3" name="コンテンツ プレースホルダ 2"/>
          <p:cNvSpPr>
            <a:spLocks noGrp="1"/>
          </p:cNvSpPr>
          <p:nvPr>
            <p:ph idx="1"/>
          </p:nvPr>
        </p:nvSpPr>
        <p:spPr>
          <a:xfrm>
            <a:off x="2885489" y="420845"/>
            <a:ext cx="4125785" cy="903438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69015" y="2214491"/>
            <a:ext cx="2427637" cy="7240742"/>
          </a:xfrm>
        </p:spPr>
        <p:txBody>
          <a:bodyPr/>
          <a:lstStyle>
            <a:lvl1pPr marL="0" indent="0">
              <a:buNone/>
              <a:defRPr sz="1600"/>
            </a:lvl1pPr>
            <a:lvl2pPr marL="513298" indent="0">
              <a:buNone/>
              <a:defRPr sz="1300"/>
            </a:lvl2pPr>
            <a:lvl3pPr marL="1026597" indent="0">
              <a:buNone/>
              <a:defRPr sz="1100"/>
            </a:lvl3pPr>
            <a:lvl4pPr marL="1539895" indent="0">
              <a:buNone/>
              <a:defRPr sz="1000"/>
            </a:lvl4pPr>
            <a:lvl5pPr marL="2053194" indent="0">
              <a:buNone/>
              <a:defRPr sz="1000"/>
            </a:lvl5pPr>
            <a:lvl6pPr marL="2566492" indent="0">
              <a:buNone/>
              <a:defRPr sz="1000"/>
            </a:lvl6pPr>
            <a:lvl7pPr marL="3079791" indent="0">
              <a:buNone/>
              <a:defRPr sz="1000"/>
            </a:lvl7pPr>
            <a:lvl8pPr marL="3593089" indent="0">
              <a:buNone/>
              <a:defRPr sz="1000"/>
            </a:lvl8pPr>
            <a:lvl9pPr marL="4106388" indent="0">
              <a:buNone/>
              <a:defRPr sz="1000"/>
            </a:lvl9pPr>
          </a:lstStyle>
          <a:p>
            <a:pPr lvl="0"/>
            <a:r>
              <a:rPr lang="ja-JP" altLang="en-US"/>
              <a:t>マスタ テキストの書式設定</a:t>
            </a:r>
          </a:p>
        </p:txBody>
      </p:sp>
      <p:sp>
        <p:nvSpPr>
          <p:cNvPr id="5" name="Rectangle 5"/>
          <p:cNvSpPr>
            <a:spLocks noGrp="1" noChangeArrowheads="1"/>
          </p:cNvSpPr>
          <p:nvPr>
            <p:ph type="sldNum" idx="10"/>
          </p:nvPr>
        </p:nvSpPr>
        <p:spPr>
          <a:ln/>
        </p:spPr>
        <p:txBody>
          <a:bodyPr/>
          <a:lstStyle>
            <a:lvl1pPr>
              <a:defRPr/>
            </a:lvl1pPr>
          </a:lstStyle>
          <a:p>
            <a:pPr>
              <a:defRPr/>
            </a:pPr>
            <a:fld id="{3786E431-D27C-4D43-AA79-B4BD6EEC4C9A}" type="slidenum">
              <a:rPr lang="en-US"/>
              <a:pPr>
                <a:defRPr/>
              </a:pPr>
              <a:t>‹#›</a:t>
            </a:fld>
            <a:endParaRPr lang="en-US"/>
          </a:p>
        </p:txBody>
      </p:sp>
    </p:spTree>
    <p:extLst>
      <p:ext uri="{BB962C8B-B14F-4D97-AF65-F5344CB8AC3E}">
        <p14:creationId xmlns:p14="http://schemas.microsoft.com/office/powerpoint/2010/main" val="3300009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47015" y="7409815"/>
            <a:ext cx="4428173" cy="874770"/>
          </a:xfrm>
        </p:spPr>
        <p:txBody>
          <a:bodyPr anchor="b"/>
          <a:lstStyle>
            <a:lvl1pPr algn="l">
              <a:defRPr sz="2200" b="1"/>
            </a:lvl1pPr>
          </a:lstStyle>
          <a:p>
            <a:r>
              <a:rPr lang="ja-JP" altLang="en-US"/>
              <a:t>マスタ タイトルの書式設定</a:t>
            </a:r>
          </a:p>
        </p:txBody>
      </p:sp>
      <p:sp>
        <p:nvSpPr>
          <p:cNvPr id="3" name="図プレースホルダ 2"/>
          <p:cNvSpPr>
            <a:spLocks noGrp="1"/>
          </p:cNvSpPr>
          <p:nvPr>
            <p:ph type="pic" idx="1"/>
          </p:nvPr>
        </p:nvSpPr>
        <p:spPr>
          <a:xfrm>
            <a:off x="1447015" y="946443"/>
            <a:ext cx="4428173" cy="6351270"/>
          </a:xfrm>
        </p:spPr>
        <p:txBody>
          <a:bodyPr/>
          <a:lstStyle>
            <a:lvl1pPr marL="0" indent="0">
              <a:buNone/>
              <a:defRPr sz="3600"/>
            </a:lvl1pPr>
            <a:lvl2pPr marL="513298" indent="0">
              <a:buNone/>
              <a:defRPr sz="3100"/>
            </a:lvl2pPr>
            <a:lvl3pPr marL="1026597" indent="0">
              <a:buNone/>
              <a:defRPr sz="2700"/>
            </a:lvl3pPr>
            <a:lvl4pPr marL="1539895" indent="0">
              <a:buNone/>
              <a:defRPr sz="2200"/>
            </a:lvl4pPr>
            <a:lvl5pPr marL="2053194" indent="0">
              <a:buNone/>
              <a:defRPr sz="2200"/>
            </a:lvl5pPr>
            <a:lvl6pPr marL="2566492" indent="0">
              <a:buNone/>
              <a:defRPr sz="2200"/>
            </a:lvl6pPr>
            <a:lvl7pPr marL="3079791" indent="0">
              <a:buNone/>
              <a:defRPr sz="2200"/>
            </a:lvl7pPr>
            <a:lvl8pPr marL="3593089" indent="0">
              <a:buNone/>
              <a:defRPr sz="2200"/>
            </a:lvl8pPr>
            <a:lvl9pPr marL="4106388" indent="0">
              <a:buNone/>
              <a:defRPr sz="2200"/>
            </a:lvl9pPr>
          </a:lstStyle>
          <a:p>
            <a:pPr lvl="0"/>
            <a:endParaRPr lang="ja-JP" altLang="en-US" noProof="0"/>
          </a:p>
        </p:txBody>
      </p:sp>
      <p:sp>
        <p:nvSpPr>
          <p:cNvPr id="4" name="テキスト プレースホルダ 3"/>
          <p:cNvSpPr>
            <a:spLocks noGrp="1"/>
          </p:cNvSpPr>
          <p:nvPr>
            <p:ph type="body" sz="half" idx="2"/>
          </p:nvPr>
        </p:nvSpPr>
        <p:spPr>
          <a:xfrm>
            <a:off x="1447015" y="8284585"/>
            <a:ext cx="4428173" cy="1242320"/>
          </a:xfrm>
        </p:spPr>
        <p:txBody>
          <a:bodyPr/>
          <a:lstStyle>
            <a:lvl1pPr marL="0" indent="0">
              <a:buNone/>
              <a:defRPr sz="1600"/>
            </a:lvl1pPr>
            <a:lvl2pPr marL="513298" indent="0">
              <a:buNone/>
              <a:defRPr sz="1300"/>
            </a:lvl2pPr>
            <a:lvl3pPr marL="1026597" indent="0">
              <a:buNone/>
              <a:defRPr sz="1100"/>
            </a:lvl3pPr>
            <a:lvl4pPr marL="1539895" indent="0">
              <a:buNone/>
              <a:defRPr sz="1000"/>
            </a:lvl4pPr>
            <a:lvl5pPr marL="2053194" indent="0">
              <a:buNone/>
              <a:defRPr sz="1000"/>
            </a:lvl5pPr>
            <a:lvl6pPr marL="2566492" indent="0">
              <a:buNone/>
              <a:defRPr sz="1000"/>
            </a:lvl6pPr>
            <a:lvl7pPr marL="3079791" indent="0">
              <a:buNone/>
              <a:defRPr sz="1000"/>
            </a:lvl7pPr>
            <a:lvl8pPr marL="3593089" indent="0">
              <a:buNone/>
              <a:defRPr sz="1000"/>
            </a:lvl8pPr>
            <a:lvl9pPr marL="4106388" indent="0">
              <a:buNone/>
              <a:defRPr sz="1000"/>
            </a:lvl9pPr>
          </a:lstStyle>
          <a:p>
            <a:pPr lvl="0"/>
            <a:r>
              <a:rPr lang="ja-JP" altLang="en-US"/>
              <a:t>マスタ テキストの書式設定</a:t>
            </a:r>
          </a:p>
        </p:txBody>
      </p:sp>
      <p:sp>
        <p:nvSpPr>
          <p:cNvPr id="5" name="Rectangle 5"/>
          <p:cNvSpPr>
            <a:spLocks noGrp="1" noChangeArrowheads="1"/>
          </p:cNvSpPr>
          <p:nvPr>
            <p:ph type="sldNum" idx="10"/>
          </p:nvPr>
        </p:nvSpPr>
        <p:spPr>
          <a:ln/>
        </p:spPr>
        <p:txBody>
          <a:bodyPr/>
          <a:lstStyle>
            <a:lvl1pPr>
              <a:defRPr/>
            </a:lvl1pPr>
          </a:lstStyle>
          <a:p>
            <a:pPr>
              <a:defRPr/>
            </a:pPr>
            <a:fld id="{E7A89F9E-8D0E-4E7B-8B4C-40D7393CB9B1}" type="slidenum">
              <a:rPr lang="en-US"/>
              <a:pPr>
                <a:defRPr/>
              </a:pPr>
              <a:t>‹#›</a:t>
            </a:fld>
            <a:endParaRPr lang="en-US"/>
          </a:p>
        </p:txBody>
      </p:sp>
    </p:spTree>
    <p:extLst>
      <p:ext uri="{BB962C8B-B14F-4D97-AF65-F5344CB8AC3E}">
        <p14:creationId xmlns:p14="http://schemas.microsoft.com/office/powerpoint/2010/main" val="169147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368300" y="88900"/>
            <a:ext cx="6630988" cy="243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1043" tIns="52542" rIns="101043" bIns="52542" numCol="1" anchor="ctr" anchorCtr="0" compatLnSpc="1">
            <a:prstTxWarp prst="textNoShape">
              <a:avLst/>
            </a:prstTxWarp>
          </a:bodyPr>
          <a:lstStyle/>
          <a:p>
            <a:pPr lvl="0"/>
            <a:r>
              <a:rPr lang="ja-JP" altLang="en-GB"/>
              <a:t>タイトルテキストの書式を編集するにはクリックします。</a:t>
            </a:r>
          </a:p>
        </p:txBody>
      </p:sp>
      <p:sp>
        <p:nvSpPr>
          <p:cNvPr id="1027" name="Rectangle 2"/>
          <p:cNvSpPr>
            <a:spLocks noGrp="1" noChangeArrowheads="1"/>
          </p:cNvSpPr>
          <p:nvPr>
            <p:ph type="body" idx="1"/>
          </p:nvPr>
        </p:nvSpPr>
        <p:spPr bwMode="auto">
          <a:xfrm>
            <a:off x="368300" y="2470150"/>
            <a:ext cx="6630988" cy="697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1043" tIns="52542" rIns="101043" bIns="52542" numCol="1" anchor="t" anchorCtr="0" compatLnSpc="1">
            <a:prstTxWarp prst="textNoShape">
              <a:avLst/>
            </a:prstTxWarp>
          </a:bodyPr>
          <a:lstStyle/>
          <a:p>
            <a:pPr lvl="0"/>
            <a:r>
              <a:rPr lang="ja-JP" altLang="en-GB"/>
              <a:t>アウトラインテキストの書式を編集するにはクリックします。</a:t>
            </a:r>
          </a:p>
          <a:p>
            <a:pPr lvl="1"/>
            <a:r>
              <a:rPr lang="en-GB" altLang="ja-JP"/>
              <a:t>2</a:t>
            </a:r>
            <a:r>
              <a:rPr lang="ja-JP" altLang="en-GB"/>
              <a:t>レベル目のアウトライン</a:t>
            </a:r>
          </a:p>
          <a:p>
            <a:pPr lvl="2"/>
            <a:r>
              <a:rPr lang="en-GB" altLang="ja-JP"/>
              <a:t>3</a:t>
            </a:r>
            <a:r>
              <a:rPr lang="ja-JP" altLang="en-GB"/>
              <a:t>レベル目のアウトライン</a:t>
            </a:r>
          </a:p>
          <a:p>
            <a:pPr lvl="3"/>
            <a:r>
              <a:rPr lang="en-GB" altLang="ja-JP"/>
              <a:t>4</a:t>
            </a:r>
            <a:r>
              <a:rPr lang="ja-JP" altLang="en-GB"/>
              <a:t>レベル目のアウトライン</a:t>
            </a:r>
          </a:p>
          <a:p>
            <a:pPr lvl="4"/>
            <a:r>
              <a:rPr lang="en-GB" altLang="ja-JP"/>
              <a:t>5</a:t>
            </a:r>
            <a:r>
              <a:rPr lang="ja-JP" altLang="en-GB"/>
              <a:t>レベル目のアウトライン</a:t>
            </a:r>
          </a:p>
          <a:p>
            <a:pPr lvl="4"/>
            <a:r>
              <a:rPr lang="en-GB" altLang="ja-JP"/>
              <a:t>6</a:t>
            </a:r>
            <a:r>
              <a:rPr lang="ja-JP" altLang="en-GB"/>
              <a:t>レベル目のアウトライン</a:t>
            </a:r>
          </a:p>
          <a:p>
            <a:pPr lvl="4"/>
            <a:r>
              <a:rPr lang="en-GB" altLang="ja-JP"/>
              <a:t>7</a:t>
            </a:r>
            <a:r>
              <a:rPr lang="ja-JP" altLang="en-GB"/>
              <a:t>レベル目のアウトライン</a:t>
            </a:r>
          </a:p>
          <a:p>
            <a:pPr lvl="4"/>
            <a:r>
              <a:rPr lang="en-GB" altLang="ja-JP"/>
              <a:t>8</a:t>
            </a:r>
            <a:r>
              <a:rPr lang="ja-JP" altLang="en-GB"/>
              <a:t>レベル目のアウトライン</a:t>
            </a:r>
          </a:p>
          <a:p>
            <a:pPr lvl="4"/>
            <a:r>
              <a:rPr lang="en-GB" altLang="ja-JP"/>
              <a:t>9</a:t>
            </a:r>
            <a:r>
              <a:rPr lang="ja-JP" altLang="en-GB"/>
              <a:t>レベル目のアウトライン</a:t>
            </a:r>
          </a:p>
        </p:txBody>
      </p:sp>
      <p:sp>
        <p:nvSpPr>
          <p:cNvPr id="1028" name="Text Box 3"/>
          <p:cNvSpPr txBox="1">
            <a:spLocks noChangeArrowheads="1"/>
          </p:cNvSpPr>
          <p:nvPr/>
        </p:nvSpPr>
        <p:spPr bwMode="auto">
          <a:xfrm>
            <a:off x="368300" y="9639300"/>
            <a:ext cx="1722438"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0" tIns="51330" rIns="102660" bIns="51330" anchor="ctr"/>
          <a:lstStyle/>
          <a:p>
            <a:pPr eaLnBrk="1" hangingPunct="1">
              <a:buClr>
                <a:srgbClr val="000000"/>
              </a:buClr>
              <a:buSzPct val="100000"/>
              <a:buFont typeface="Times New Roman" panose="02020603050405020304" pitchFamily="18" charset="0"/>
              <a:buNone/>
            </a:pPr>
            <a:endParaRPr lang="ja-JP" altLang="en-US"/>
          </a:p>
        </p:txBody>
      </p:sp>
      <p:sp>
        <p:nvSpPr>
          <p:cNvPr id="1029" name="Text Box 4"/>
          <p:cNvSpPr txBox="1">
            <a:spLocks noChangeArrowheads="1"/>
          </p:cNvSpPr>
          <p:nvPr/>
        </p:nvSpPr>
        <p:spPr bwMode="auto">
          <a:xfrm>
            <a:off x="2520950" y="9639300"/>
            <a:ext cx="2338388"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0" tIns="51330" rIns="102660" bIns="51330" anchor="ctr"/>
          <a:lstStyle/>
          <a:p>
            <a:pPr eaLnBrk="1" hangingPunct="1">
              <a:buClr>
                <a:srgbClr val="000000"/>
              </a:buClr>
              <a:buSzPct val="100000"/>
              <a:buFont typeface="Times New Roman" panose="02020603050405020304" pitchFamily="18" charset="0"/>
              <a:buNone/>
            </a:pPr>
            <a:endParaRPr lang="ja-JP" altLang="en-US"/>
          </a:p>
        </p:txBody>
      </p:sp>
      <p:sp>
        <p:nvSpPr>
          <p:cNvPr id="2" name="Rectangle 5"/>
          <p:cNvSpPr>
            <a:spLocks noGrp="1" noChangeArrowheads="1"/>
          </p:cNvSpPr>
          <p:nvPr>
            <p:ph type="sldNum"/>
          </p:nvPr>
        </p:nvSpPr>
        <p:spPr bwMode="auto">
          <a:xfrm>
            <a:off x="5289550" y="9639300"/>
            <a:ext cx="1709738" cy="722313"/>
          </a:xfrm>
          <a:prstGeom prst="rect">
            <a:avLst/>
          </a:prstGeom>
          <a:noFill/>
          <a:ln w="9525">
            <a:noFill/>
            <a:round/>
            <a:headEnd/>
            <a:tailEnd/>
          </a:ln>
          <a:effectLst/>
        </p:spPr>
        <p:txBody>
          <a:bodyPr vert="horz" wrap="square" lIns="101043" tIns="52542" rIns="101043" bIns="52542" numCol="1" anchor="t" anchorCtr="0" compatLnSpc="1">
            <a:prstTxWarp prst="textNoShape">
              <a:avLst/>
            </a:prstTxWarp>
          </a:bodyPr>
          <a:lstStyle>
            <a:lvl1pPr algn="r" defTabSz="504388" eaLnBrk="1" hangingPunct="1">
              <a:buClr>
                <a:srgbClr val="000000"/>
              </a:buClr>
              <a:buSzPct val="100000"/>
              <a:buFont typeface="Times New Roman" pitchFamily="18" charset="0"/>
              <a:buNone/>
              <a:tabLst>
                <a:tab pos="0" algn="l"/>
                <a:tab pos="502605" algn="l"/>
                <a:tab pos="1006992" algn="l"/>
                <a:tab pos="1511379" algn="l"/>
                <a:tab pos="2015766" algn="l"/>
                <a:tab pos="2520153" algn="l"/>
                <a:tab pos="3024540" algn="l"/>
                <a:tab pos="3528927" algn="l"/>
                <a:tab pos="4033314" algn="l"/>
                <a:tab pos="4537701" algn="l"/>
                <a:tab pos="5042088" algn="l"/>
                <a:tab pos="5546475" algn="l"/>
                <a:tab pos="6050862" algn="l"/>
                <a:tab pos="6555249" algn="l"/>
                <a:tab pos="7059636" algn="l"/>
                <a:tab pos="7564023" algn="l"/>
                <a:tab pos="8068410" algn="l"/>
                <a:tab pos="8572797" algn="l"/>
                <a:tab pos="9077184" algn="l"/>
                <a:tab pos="9581571" algn="l"/>
                <a:tab pos="10085958" algn="l"/>
              </a:tabLst>
              <a:defRPr sz="1600">
                <a:solidFill>
                  <a:srgbClr val="000000"/>
                </a:solidFill>
                <a:latin typeface="Arial" pitchFamily="34" charset="0"/>
                <a:ea typeface="ＭＳ Ｐゴシック" pitchFamily="50" charset="-128"/>
              </a:defRPr>
            </a:lvl1pPr>
          </a:lstStyle>
          <a:p>
            <a:pPr>
              <a:defRPr/>
            </a:pPr>
            <a:fld id="{EBB4DB5B-1CA8-498B-8BEB-84CE41DCE36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503238" rtl="0" eaLnBrk="0" fontAlgn="base" hangingPunct="0">
        <a:spcBef>
          <a:spcPct val="0"/>
        </a:spcBef>
        <a:spcAft>
          <a:spcPct val="0"/>
        </a:spcAft>
        <a:buClr>
          <a:srgbClr val="000000"/>
        </a:buClr>
        <a:buSzPct val="100000"/>
        <a:buFont typeface="Times New Roman" panose="02020603050405020304" pitchFamily="18" charset="0"/>
        <a:defRPr sz="4900">
          <a:solidFill>
            <a:srgbClr val="000000"/>
          </a:solidFill>
          <a:latin typeface="+mj-lt"/>
          <a:ea typeface="+mj-ea"/>
          <a:cs typeface="+mj-cs"/>
        </a:defRPr>
      </a:lvl1pPr>
      <a:lvl2pPr algn="ctr" defTabSz="503238" rtl="0" eaLnBrk="0" fontAlgn="base" hangingPunct="0">
        <a:spcBef>
          <a:spcPct val="0"/>
        </a:spcBef>
        <a:spcAft>
          <a:spcPct val="0"/>
        </a:spcAft>
        <a:buClr>
          <a:srgbClr val="000000"/>
        </a:buClr>
        <a:buSzPct val="100000"/>
        <a:buFont typeface="Times New Roman" panose="02020603050405020304" pitchFamily="18" charset="0"/>
        <a:defRPr sz="4900">
          <a:solidFill>
            <a:srgbClr val="000000"/>
          </a:solidFill>
          <a:latin typeface="Arial" pitchFamily="34" charset="0"/>
          <a:ea typeface="ＭＳ Ｐゴシック" pitchFamily="50" charset="-128"/>
        </a:defRPr>
      </a:lvl2pPr>
      <a:lvl3pPr algn="ctr" defTabSz="503238" rtl="0" eaLnBrk="0" fontAlgn="base" hangingPunct="0">
        <a:spcBef>
          <a:spcPct val="0"/>
        </a:spcBef>
        <a:spcAft>
          <a:spcPct val="0"/>
        </a:spcAft>
        <a:buClr>
          <a:srgbClr val="000000"/>
        </a:buClr>
        <a:buSzPct val="100000"/>
        <a:buFont typeface="Times New Roman" panose="02020603050405020304" pitchFamily="18" charset="0"/>
        <a:defRPr sz="4900">
          <a:solidFill>
            <a:srgbClr val="000000"/>
          </a:solidFill>
          <a:latin typeface="Arial" pitchFamily="34" charset="0"/>
          <a:ea typeface="ＭＳ Ｐゴシック" pitchFamily="50" charset="-128"/>
        </a:defRPr>
      </a:lvl3pPr>
      <a:lvl4pPr algn="ctr" defTabSz="503238" rtl="0" eaLnBrk="0" fontAlgn="base" hangingPunct="0">
        <a:spcBef>
          <a:spcPct val="0"/>
        </a:spcBef>
        <a:spcAft>
          <a:spcPct val="0"/>
        </a:spcAft>
        <a:buClr>
          <a:srgbClr val="000000"/>
        </a:buClr>
        <a:buSzPct val="100000"/>
        <a:buFont typeface="Times New Roman" panose="02020603050405020304" pitchFamily="18" charset="0"/>
        <a:defRPr sz="4900">
          <a:solidFill>
            <a:srgbClr val="000000"/>
          </a:solidFill>
          <a:latin typeface="Arial" pitchFamily="34" charset="0"/>
          <a:ea typeface="ＭＳ Ｐゴシック" pitchFamily="50" charset="-128"/>
        </a:defRPr>
      </a:lvl4pPr>
      <a:lvl5pPr algn="ctr" defTabSz="503238" rtl="0" eaLnBrk="0" fontAlgn="base" hangingPunct="0">
        <a:spcBef>
          <a:spcPct val="0"/>
        </a:spcBef>
        <a:spcAft>
          <a:spcPct val="0"/>
        </a:spcAft>
        <a:buClr>
          <a:srgbClr val="000000"/>
        </a:buClr>
        <a:buSzPct val="100000"/>
        <a:buFont typeface="Times New Roman" panose="02020603050405020304" pitchFamily="18" charset="0"/>
        <a:defRPr sz="4900">
          <a:solidFill>
            <a:srgbClr val="000000"/>
          </a:solidFill>
          <a:latin typeface="Arial" pitchFamily="34" charset="0"/>
          <a:ea typeface="ＭＳ Ｐゴシック" pitchFamily="50" charset="-128"/>
        </a:defRPr>
      </a:lvl5pPr>
      <a:lvl6pPr marL="2823141" indent="-256649" algn="ctr" defTabSz="504388" rtl="0" eaLnBrk="0" fontAlgn="base" hangingPunct="0">
        <a:spcBef>
          <a:spcPct val="0"/>
        </a:spcBef>
        <a:spcAft>
          <a:spcPct val="0"/>
        </a:spcAft>
        <a:buClr>
          <a:srgbClr val="000000"/>
        </a:buClr>
        <a:buSzPct val="100000"/>
        <a:buFont typeface="Times New Roman" pitchFamily="18" charset="0"/>
        <a:defRPr sz="4900">
          <a:solidFill>
            <a:srgbClr val="000000"/>
          </a:solidFill>
          <a:latin typeface="Arial" pitchFamily="34" charset="0"/>
          <a:ea typeface="ＭＳ Ｐゴシック" pitchFamily="50" charset="-128"/>
        </a:defRPr>
      </a:lvl6pPr>
      <a:lvl7pPr marL="3336440" indent="-256649" algn="ctr" defTabSz="504388" rtl="0" eaLnBrk="0" fontAlgn="base" hangingPunct="0">
        <a:spcBef>
          <a:spcPct val="0"/>
        </a:spcBef>
        <a:spcAft>
          <a:spcPct val="0"/>
        </a:spcAft>
        <a:buClr>
          <a:srgbClr val="000000"/>
        </a:buClr>
        <a:buSzPct val="100000"/>
        <a:buFont typeface="Times New Roman" pitchFamily="18" charset="0"/>
        <a:defRPr sz="4900">
          <a:solidFill>
            <a:srgbClr val="000000"/>
          </a:solidFill>
          <a:latin typeface="Arial" pitchFamily="34" charset="0"/>
          <a:ea typeface="ＭＳ Ｐゴシック" pitchFamily="50" charset="-128"/>
        </a:defRPr>
      </a:lvl7pPr>
      <a:lvl8pPr marL="3849738" indent="-256649" algn="ctr" defTabSz="504388" rtl="0" eaLnBrk="0" fontAlgn="base" hangingPunct="0">
        <a:spcBef>
          <a:spcPct val="0"/>
        </a:spcBef>
        <a:spcAft>
          <a:spcPct val="0"/>
        </a:spcAft>
        <a:buClr>
          <a:srgbClr val="000000"/>
        </a:buClr>
        <a:buSzPct val="100000"/>
        <a:buFont typeface="Times New Roman" pitchFamily="18" charset="0"/>
        <a:defRPr sz="4900">
          <a:solidFill>
            <a:srgbClr val="000000"/>
          </a:solidFill>
          <a:latin typeface="Arial" pitchFamily="34" charset="0"/>
          <a:ea typeface="ＭＳ Ｐゴシック" pitchFamily="50" charset="-128"/>
        </a:defRPr>
      </a:lvl8pPr>
      <a:lvl9pPr marL="4363037" indent="-256649" algn="ctr" defTabSz="504388" rtl="0" eaLnBrk="0" fontAlgn="base" hangingPunct="0">
        <a:spcBef>
          <a:spcPct val="0"/>
        </a:spcBef>
        <a:spcAft>
          <a:spcPct val="0"/>
        </a:spcAft>
        <a:buClr>
          <a:srgbClr val="000000"/>
        </a:buClr>
        <a:buSzPct val="100000"/>
        <a:buFont typeface="Times New Roman" pitchFamily="18" charset="0"/>
        <a:defRPr sz="4900">
          <a:solidFill>
            <a:srgbClr val="000000"/>
          </a:solidFill>
          <a:latin typeface="Arial" pitchFamily="34" charset="0"/>
          <a:ea typeface="ＭＳ Ｐゴシック" pitchFamily="50" charset="-128"/>
        </a:defRPr>
      </a:lvl9pPr>
    </p:titleStyle>
    <p:bodyStyle>
      <a:lvl1pPr marL="384175" indent="-384175" algn="l" defTabSz="503238" rtl="0" eaLnBrk="0" fontAlgn="base" hangingPunct="0">
        <a:spcBef>
          <a:spcPts val="900"/>
        </a:spcBef>
        <a:spcAft>
          <a:spcPct val="0"/>
        </a:spcAft>
        <a:buClr>
          <a:srgbClr val="000000"/>
        </a:buClr>
        <a:buSzPct val="100000"/>
        <a:buFont typeface="Times New Roman" panose="02020603050405020304" pitchFamily="18" charset="0"/>
        <a:defRPr sz="3600">
          <a:solidFill>
            <a:srgbClr val="000000"/>
          </a:solidFill>
          <a:latin typeface="+mn-lt"/>
          <a:ea typeface="+mn-ea"/>
          <a:cs typeface="+mn-cs"/>
        </a:defRPr>
      </a:lvl1pPr>
      <a:lvl2pPr marL="833438" indent="-320675" algn="l" defTabSz="503238" rtl="0" eaLnBrk="0" fontAlgn="base" hangingPunct="0">
        <a:spcBef>
          <a:spcPts val="788"/>
        </a:spcBef>
        <a:spcAft>
          <a:spcPct val="0"/>
        </a:spcAft>
        <a:buClr>
          <a:srgbClr val="000000"/>
        </a:buClr>
        <a:buSzPct val="100000"/>
        <a:buFont typeface="Times New Roman" panose="02020603050405020304" pitchFamily="18" charset="0"/>
        <a:defRPr sz="3100">
          <a:solidFill>
            <a:srgbClr val="000000"/>
          </a:solidFill>
          <a:latin typeface="+mn-lt"/>
          <a:ea typeface="+mn-ea"/>
        </a:defRPr>
      </a:lvl2pPr>
      <a:lvl3pPr marL="1282700" indent="-255588" algn="l" defTabSz="503238" rtl="0" eaLnBrk="0" fontAlgn="base" hangingPunct="0">
        <a:spcBef>
          <a:spcPts val="675"/>
        </a:spcBef>
        <a:spcAft>
          <a:spcPct val="0"/>
        </a:spcAft>
        <a:buClr>
          <a:srgbClr val="000000"/>
        </a:buClr>
        <a:buSzPct val="100000"/>
        <a:buFont typeface="Times New Roman" panose="02020603050405020304" pitchFamily="18" charset="0"/>
        <a:defRPr sz="2700">
          <a:solidFill>
            <a:srgbClr val="000000"/>
          </a:solidFill>
          <a:latin typeface="+mn-lt"/>
          <a:ea typeface="+mn-ea"/>
        </a:defRPr>
      </a:lvl3pPr>
      <a:lvl4pPr marL="1795463" indent="-255588" algn="l" defTabSz="503238" rtl="0" eaLnBrk="0" fontAlgn="base" hangingPunct="0">
        <a:spcBef>
          <a:spcPts val="563"/>
        </a:spcBef>
        <a:spcAft>
          <a:spcPct val="0"/>
        </a:spcAft>
        <a:buClr>
          <a:srgbClr val="000000"/>
        </a:buClr>
        <a:buSzPct val="100000"/>
        <a:buFont typeface="Times New Roman" panose="02020603050405020304" pitchFamily="18" charset="0"/>
        <a:defRPr sz="2200">
          <a:solidFill>
            <a:srgbClr val="000000"/>
          </a:solidFill>
          <a:latin typeface="+mn-lt"/>
          <a:ea typeface="+mn-ea"/>
        </a:defRPr>
      </a:lvl4pPr>
      <a:lvl5pPr marL="2309813" indent="-255588" algn="l" defTabSz="503238" rtl="0" eaLnBrk="0" fontAlgn="base" hangingPunct="0">
        <a:spcBef>
          <a:spcPts val="563"/>
        </a:spcBef>
        <a:spcAft>
          <a:spcPct val="0"/>
        </a:spcAft>
        <a:buClr>
          <a:srgbClr val="000000"/>
        </a:buClr>
        <a:buSzPct val="100000"/>
        <a:buFont typeface="Times New Roman" panose="02020603050405020304" pitchFamily="18" charset="0"/>
        <a:defRPr sz="2200">
          <a:solidFill>
            <a:srgbClr val="000000"/>
          </a:solidFill>
          <a:latin typeface="+mn-lt"/>
          <a:ea typeface="+mn-ea"/>
        </a:defRPr>
      </a:lvl5pPr>
      <a:lvl6pPr marL="2823141" indent="-256649" algn="l" defTabSz="504388" rtl="0" eaLnBrk="0" fontAlgn="base" hangingPunct="0">
        <a:spcBef>
          <a:spcPts val="561"/>
        </a:spcBef>
        <a:spcAft>
          <a:spcPct val="0"/>
        </a:spcAft>
        <a:buClr>
          <a:srgbClr val="000000"/>
        </a:buClr>
        <a:buSzPct val="100000"/>
        <a:buFont typeface="Times New Roman" pitchFamily="18" charset="0"/>
        <a:defRPr sz="2200">
          <a:solidFill>
            <a:srgbClr val="000000"/>
          </a:solidFill>
          <a:latin typeface="+mn-lt"/>
          <a:ea typeface="+mn-ea"/>
        </a:defRPr>
      </a:lvl6pPr>
      <a:lvl7pPr marL="3336440" indent="-256649" algn="l" defTabSz="504388" rtl="0" eaLnBrk="0" fontAlgn="base" hangingPunct="0">
        <a:spcBef>
          <a:spcPts val="561"/>
        </a:spcBef>
        <a:spcAft>
          <a:spcPct val="0"/>
        </a:spcAft>
        <a:buClr>
          <a:srgbClr val="000000"/>
        </a:buClr>
        <a:buSzPct val="100000"/>
        <a:buFont typeface="Times New Roman" pitchFamily="18" charset="0"/>
        <a:defRPr sz="2200">
          <a:solidFill>
            <a:srgbClr val="000000"/>
          </a:solidFill>
          <a:latin typeface="+mn-lt"/>
          <a:ea typeface="+mn-ea"/>
        </a:defRPr>
      </a:lvl7pPr>
      <a:lvl8pPr marL="3849738" indent="-256649" algn="l" defTabSz="504388" rtl="0" eaLnBrk="0" fontAlgn="base" hangingPunct="0">
        <a:spcBef>
          <a:spcPts val="561"/>
        </a:spcBef>
        <a:spcAft>
          <a:spcPct val="0"/>
        </a:spcAft>
        <a:buClr>
          <a:srgbClr val="000000"/>
        </a:buClr>
        <a:buSzPct val="100000"/>
        <a:buFont typeface="Times New Roman" pitchFamily="18" charset="0"/>
        <a:defRPr sz="2200">
          <a:solidFill>
            <a:srgbClr val="000000"/>
          </a:solidFill>
          <a:latin typeface="+mn-lt"/>
          <a:ea typeface="+mn-ea"/>
        </a:defRPr>
      </a:lvl8pPr>
      <a:lvl9pPr marL="4363037" indent="-256649" algn="l" defTabSz="504388" rtl="0" eaLnBrk="0" fontAlgn="base" hangingPunct="0">
        <a:spcBef>
          <a:spcPts val="561"/>
        </a:spcBef>
        <a:spcAft>
          <a:spcPct val="0"/>
        </a:spcAft>
        <a:buClr>
          <a:srgbClr val="000000"/>
        </a:buClr>
        <a:buSzPct val="100000"/>
        <a:buFont typeface="Times New Roman" pitchFamily="18" charset="0"/>
        <a:defRPr sz="2200">
          <a:solidFill>
            <a:srgbClr val="000000"/>
          </a:solidFill>
          <a:latin typeface="+mn-lt"/>
          <a:ea typeface="+mn-ea"/>
        </a:defRPr>
      </a:lvl9pPr>
    </p:bodyStyle>
    <p:otherStyle>
      <a:defPPr>
        <a:defRPr lang="ja-JP"/>
      </a:defPPr>
      <a:lvl1pPr marL="0" algn="l" defTabSz="1026597" rtl="0" eaLnBrk="1" latinLnBrk="0" hangingPunct="1">
        <a:defRPr kumimoji="1" sz="2000" kern="1200">
          <a:solidFill>
            <a:schemeClr val="tx1"/>
          </a:solidFill>
          <a:latin typeface="+mn-lt"/>
          <a:ea typeface="+mn-ea"/>
          <a:cs typeface="+mn-cs"/>
        </a:defRPr>
      </a:lvl1pPr>
      <a:lvl2pPr marL="513298" algn="l" defTabSz="1026597" rtl="0" eaLnBrk="1" latinLnBrk="0" hangingPunct="1">
        <a:defRPr kumimoji="1" sz="2000" kern="1200">
          <a:solidFill>
            <a:schemeClr val="tx1"/>
          </a:solidFill>
          <a:latin typeface="+mn-lt"/>
          <a:ea typeface="+mn-ea"/>
          <a:cs typeface="+mn-cs"/>
        </a:defRPr>
      </a:lvl2pPr>
      <a:lvl3pPr marL="1026597" algn="l" defTabSz="1026597" rtl="0" eaLnBrk="1" latinLnBrk="0" hangingPunct="1">
        <a:defRPr kumimoji="1" sz="2000" kern="1200">
          <a:solidFill>
            <a:schemeClr val="tx1"/>
          </a:solidFill>
          <a:latin typeface="+mn-lt"/>
          <a:ea typeface="+mn-ea"/>
          <a:cs typeface="+mn-cs"/>
        </a:defRPr>
      </a:lvl3pPr>
      <a:lvl4pPr marL="1539895" algn="l" defTabSz="1026597" rtl="0" eaLnBrk="1" latinLnBrk="0" hangingPunct="1">
        <a:defRPr kumimoji="1" sz="2000" kern="1200">
          <a:solidFill>
            <a:schemeClr val="tx1"/>
          </a:solidFill>
          <a:latin typeface="+mn-lt"/>
          <a:ea typeface="+mn-ea"/>
          <a:cs typeface="+mn-cs"/>
        </a:defRPr>
      </a:lvl4pPr>
      <a:lvl5pPr marL="2053194" algn="l" defTabSz="1026597" rtl="0" eaLnBrk="1" latinLnBrk="0" hangingPunct="1">
        <a:defRPr kumimoji="1" sz="2000" kern="1200">
          <a:solidFill>
            <a:schemeClr val="tx1"/>
          </a:solidFill>
          <a:latin typeface="+mn-lt"/>
          <a:ea typeface="+mn-ea"/>
          <a:cs typeface="+mn-cs"/>
        </a:defRPr>
      </a:lvl5pPr>
      <a:lvl6pPr marL="2566492" algn="l" defTabSz="1026597" rtl="0" eaLnBrk="1" latinLnBrk="0" hangingPunct="1">
        <a:defRPr kumimoji="1" sz="2000" kern="1200">
          <a:solidFill>
            <a:schemeClr val="tx1"/>
          </a:solidFill>
          <a:latin typeface="+mn-lt"/>
          <a:ea typeface="+mn-ea"/>
          <a:cs typeface="+mn-cs"/>
        </a:defRPr>
      </a:lvl6pPr>
      <a:lvl7pPr marL="3079791" algn="l" defTabSz="1026597" rtl="0" eaLnBrk="1" latinLnBrk="0" hangingPunct="1">
        <a:defRPr kumimoji="1" sz="2000" kern="1200">
          <a:solidFill>
            <a:schemeClr val="tx1"/>
          </a:solidFill>
          <a:latin typeface="+mn-lt"/>
          <a:ea typeface="+mn-ea"/>
          <a:cs typeface="+mn-cs"/>
        </a:defRPr>
      </a:lvl7pPr>
      <a:lvl8pPr marL="3593089" algn="l" defTabSz="1026597" rtl="0" eaLnBrk="1" latinLnBrk="0" hangingPunct="1">
        <a:defRPr kumimoji="1" sz="2000" kern="1200">
          <a:solidFill>
            <a:schemeClr val="tx1"/>
          </a:solidFill>
          <a:latin typeface="+mn-lt"/>
          <a:ea typeface="+mn-ea"/>
          <a:cs typeface="+mn-cs"/>
        </a:defRPr>
      </a:lvl8pPr>
      <a:lvl9pPr marL="4106388" algn="l" defTabSz="1026597"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ChangeArrowheads="1"/>
          </p:cNvSpPr>
          <p:nvPr/>
        </p:nvSpPr>
        <p:spPr bwMode="auto">
          <a:xfrm>
            <a:off x="0" y="-14473"/>
            <a:ext cx="7403973" cy="10636150"/>
          </a:xfrm>
          <a:prstGeom prst="roundRect">
            <a:avLst>
              <a:gd name="adj" fmla="val 51"/>
            </a:avLst>
          </a:prstGeom>
          <a:blipFill dpi="0" rotWithShape="1">
            <a:blip r:embed="rId3"/>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dirty="0">
              <a:latin typeface="HG丸ｺﾞｼｯｸM-PRO" panose="020F0600000000000000" pitchFamily="50" charset="-128"/>
              <a:ea typeface="HG丸ｺﾞｼｯｸM-PRO" panose="020F0600000000000000" pitchFamily="50" charset="-128"/>
            </a:endParaRPr>
          </a:p>
        </p:txBody>
      </p:sp>
      <p:sp>
        <p:nvSpPr>
          <p:cNvPr id="3075" name="Text Box 14"/>
          <p:cNvSpPr txBox="1">
            <a:spLocks noChangeArrowheads="1"/>
          </p:cNvSpPr>
          <p:nvPr/>
        </p:nvSpPr>
        <p:spPr bwMode="auto">
          <a:xfrm>
            <a:off x="233760" y="330882"/>
            <a:ext cx="498475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5000" rIns="90000" bIns="45000"/>
          <a:lstStyle>
            <a:lvl1pPr>
              <a:spcBef>
                <a:spcPts val="9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rgbClr val="000000"/>
                </a:solidFill>
                <a:latin typeface="Arial" panose="020B0604020202020204" pitchFamily="34" charset="0"/>
                <a:ea typeface="ＭＳ Ｐゴシック" panose="020B0600070205080204" pitchFamily="50" charset="-128"/>
              </a:defRPr>
            </a:lvl1pPr>
            <a:lvl2pPr marL="742950" indent="-285750">
              <a:spcBef>
                <a:spcPts val="78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000000"/>
                </a:solidFill>
                <a:latin typeface="Arial" panose="020B0604020202020204" pitchFamily="34" charset="0"/>
                <a:ea typeface="ＭＳ Ｐゴシック" panose="020B0600070205080204" pitchFamily="50" charset="-128"/>
              </a:defRPr>
            </a:lvl2pPr>
            <a:lvl3pPr marL="1143000" indent="-228600">
              <a:spcBef>
                <a:spcPts val="6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700">
                <a:solidFill>
                  <a:srgbClr val="000000"/>
                </a:solidFill>
                <a:latin typeface="Arial" panose="020B0604020202020204" pitchFamily="34" charset="0"/>
                <a:ea typeface="ＭＳ Ｐゴシック" panose="020B0600070205080204" pitchFamily="50" charset="-128"/>
              </a:defRPr>
            </a:lvl3pPr>
            <a:lvl4pPr marL="1600200" indent="-228600">
              <a:spcBef>
                <a:spcPts val="563"/>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4pPr>
            <a:lvl5pPr marL="2057400" indent="-228600">
              <a:spcBef>
                <a:spcPts val="563"/>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5pPr>
            <a:lvl6pPr marL="2514600" indent="-228600" defTabSz="503238" eaLnBrk="0" fontAlgn="base" hangingPunct="0">
              <a:spcBef>
                <a:spcPts val="563"/>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6pPr>
            <a:lvl7pPr marL="2971800" indent="-228600" defTabSz="503238" eaLnBrk="0" fontAlgn="base" hangingPunct="0">
              <a:spcBef>
                <a:spcPts val="563"/>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7pPr>
            <a:lvl8pPr marL="3429000" indent="-228600" defTabSz="503238" eaLnBrk="0" fontAlgn="base" hangingPunct="0">
              <a:spcBef>
                <a:spcPts val="563"/>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8pPr>
            <a:lvl9pPr marL="3886200" indent="-228600" defTabSz="503238" eaLnBrk="0" fontAlgn="base" hangingPunct="0">
              <a:spcBef>
                <a:spcPts val="563"/>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9pPr>
          </a:lstStyle>
          <a:p>
            <a:pPr eaLnBrk="1" hangingPunct="1">
              <a:lnSpc>
                <a:spcPts val="1625"/>
              </a:lnSpc>
              <a:spcBef>
                <a:spcPct val="0"/>
              </a:spcBef>
              <a:buClrTx/>
              <a:buSzTx/>
              <a:buFontTx/>
              <a:buNone/>
            </a:pPr>
            <a:r>
              <a:rPr lang="ja-JP" altLang="en-US" sz="2400" dirty="0">
                <a:latin typeface="HG丸ｺﾞｼｯｸM-PRO" panose="020F0600000000000000" pitchFamily="50" charset="-128"/>
                <a:ea typeface="HG丸ｺﾞｼｯｸM-PRO" panose="020F0600000000000000" pitchFamily="50" charset="-128"/>
              </a:rPr>
              <a:t>　　</a:t>
            </a:r>
            <a:r>
              <a:rPr lang="ja-JP" altLang="en-US" sz="2000" dirty="0">
                <a:latin typeface="HG創英角ﾎﾟｯﾌﾟ体" panose="040B0A09000000000000" pitchFamily="49" charset="-128"/>
                <a:ea typeface="HG創英角ﾎﾟｯﾌﾟ体" panose="040B0A09000000000000" pitchFamily="49" charset="-128"/>
              </a:rPr>
              <a:t>院長コラム～　</a:t>
            </a:r>
            <a:r>
              <a:rPr lang="en-US" altLang="ja-JP" sz="2000" dirty="0">
                <a:latin typeface="HG創英角ﾎﾟｯﾌﾟ体" panose="040B0A09000000000000" pitchFamily="49" charset="-128"/>
                <a:ea typeface="HG創英角ﾎﾟｯﾌﾟ体" panose="040B0A09000000000000" pitchFamily="49" charset="-128"/>
              </a:rPr>
              <a:t>SGLT2</a:t>
            </a:r>
            <a:r>
              <a:rPr lang="ja-JP" altLang="en-US" sz="2000" dirty="0">
                <a:latin typeface="HG創英角ﾎﾟｯﾌﾟ体" panose="040B0A09000000000000" pitchFamily="49" charset="-128"/>
                <a:ea typeface="HG創英角ﾎﾟｯﾌﾟ体" panose="040B0A09000000000000" pitchFamily="49" charset="-128"/>
              </a:rPr>
              <a:t>阻害薬（期待の糖尿病薬）～　　　　　　　　　　　　　</a:t>
            </a:r>
            <a:endParaRPr lang="en-US" altLang="ja-JP" sz="2000" dirty="0">
              <a:latin typeface="HG創英角ﾎﾟｯﾌﾟ体" panose="040B0A09000000000000" pitchFamily="49" charset="-128"/>
              <a:ea typeface="HG創英角ﾎﾟｯﾌﾟ体" panose="040B0A09000000000000" pitchFamily="49" charset="-128"/>
            </a:endParaRPr>
          </a:p>
        </p:txBody>
      </p:sp>
      <p:sp>
        <p:nvSpPr>
          <p:cNvPr id="3076" name="AutoShape 12"/>
          <p:cNvSpPr>
            <a:spLocks noChangeArrowheads="1"/>
          </p:cNvSpPr>
          <p:nvPr/>
        </p:nvSpPr>
        <p:spPr bwMode="auto">
          <a:xfrm>
            <a:off x="41385" y="10426415"/>
            <a:ext cx="7380288" cy="195262"/>
          </a:xfrm>
          <a:prstGeom prst="roundRect">
            <a:avLst>
              <a:gd name="adj" fmla="val 889"/>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latin typeface="HGS創英角ﾎﾟｯﾌﾟ体" panose="040B0A00000000000000" pitchFamily="50" charset="-128"/>
              <a:ea typeface="HGS創英角ﾎﾟｯﾌﾟ体" panose="040B0A00000000000000" pitchFamily="50" charset="-128"/>
            </a:endParaRPr>
          </a:p>
        </p:txBody>
      </p:sp>
      <p:sp>
        <p:nvSpPr>
          <p:cNvPr id="3077" name="AutoShape 12"/>
          <p:cNvSpPr>
            <a:spLocks noChangeArrowheads="1"/>
          </p:cNvSpPr>
          <p:nvPr/>
        </p:nvSpPr>
        <p:spPr bwMode="auto">
          <a:xfrm>
            <a:off x="0" y="-24952"/>
            <a:ext cx="7380288" cy="195263"/>
          </a:xfrm>
          <a:prstGeom prst="roundRect">
            <a:avLst>
              <a:gd name="adj" fmla="val 889"/>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079" name="Text Box 14"/>
          <p:cNvSpPr txBox="1">
            <a:spLocks noChangeArrowheads="1"/>
          </p:cNvSpPr>
          <p:nvPr/>
        </p:nvSpPr>
        <p:spPr bwMode="auto">
          <a:xfrm>
            <a:off x="552450" y="7088188"/>
            <a:ext cx="30765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5000" rIns="90000" bIns="45000"/>
          <a:lstStyle>
            <a:lvl1pPr>
              <a:spcBef>
                <a:spcPts val="9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rgbClr val="000000"/>
                </a:solidFill>
                <a:latin typeface="Arial" panose="020B0604020202020204" pitchFamily="34" charset="0"/>
                <a:ea typeface="ＭＳ Ｐゴシック" panose="020B0600070205080204" pitchFamily="50" charset="-128"/>
              </a:defRPr>
            </a:lvl1pPr>
            <a:lvl2pPr marL="742950" indent="-285750">
              <a:spcBef>
                <a:spcPts val="78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000000"/>
                </a:solidFill>
                <a:latin typeface="Arial" panose="020B0604020202020204" pitchFamily="34" charset="0"/>
                <a:ea typeface="ＭＳ Ｐゴシック" panose="020B0600070205080204" pitchFamily="50" charset="-128"/>
              </a:defRPr>
            </a:lvl2pPr>
            <a:lvl3pPr marL="1143000" indent="-228600">
              <a:spcBef>
                <a:spcPts val="6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700">
                <a:solidFill>
                  <a:srgbClr val="000000"/>
                </a:solidFill>
                <a:latin typeface="Arial" panose="020B0604020202020204" pitchFamily="34" charset="0"/>
                <a:ea typeface="ＭＳ Ｐゴシック" panose="020B0600070205080204" pitchFamily="50" charset="-128"/>
              </a:defRPr>
            </a:lvl3pPr>
            <a:lvl4pPr marL="1600200" indent="-228600">
              <a:spcBef>
                <a:spcPts val="563"/>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4pPr>
            <a:lvl5pPr marL="2057400" indent="-228600">
              <a:spcBef>
                <a:spcPts val="563"/>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5pPr>
            <a:lvl6pPr marL="2514600" indent="-228600" defTabSz="503238" eaLnBrk="0" fontAlgn="base" hangingPunct="0">
              <a:spcBef>
                <a:spcPts val="563"/>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6pPr>
            <a:lvl7pPr marL="2971800" indent="-228600" defTabSz="503238" eaLnBrk="0" fontAlgn="base" hangingPunct="0">
              <a:spcBef>
                <a:spcPts val="563"/>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7pPr>
            <a:lvl8pPr marL="3429000" indent="-228600" defTabSz="503238" eaLnBrk="0" fontAlgn="base" hangingPunct="0">
              <a:spcBef>
                <a:spcPts val="563"/>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8pPr>
            <a:lvl9pPr marL="3886200" indent="-228600" defTabSz="503238" eaLnBrk="0" fontAlgn="base" hangingPunct="0">
              <a:spcBef>
                <a:spcPts val="563"/>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en-US" altLang="ja-JP" sz="1400" b="1">
              <a:latin typeface="HG丸ｺﾞｼｯｸM-PRO" panose="020F0600000000000000" pitchFamily="50" charset="-128"/>
              <a:ea typeface="HG丸ｺﾞｼｯｸM-PRO" panose="020F0600000000000000" pitchFamily="50" charset="-128"/>
            </a:endParaRPr>
          </a:p>
        </p:txBody>
      </p:sp>
      <p:pic>
        <p:nvPicPr>
          <p:cNvPr id="3080"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449" y="297747"/>
            <a:ext cx="333375" cy="3238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Line 5"/>
          <p:cNvSpPr>
            <a:spLocks noChangeShapeType="1"/>
          </p:cNvSpPr>
          <p:nvPr/>
        </p:nvSpPr>
        <p:spPr bwMode="auto">
          <a:xfrm flipV="1">
            <a:off x="552450" y="626157"/>
            <a:ext cx="5976664" cy="26919"/>
          </a:xfrm>
          <a:prstGeom prst="line">
            <a:avLst/>
          </a:prstGeom>
          <a:noFill/>
          <a:ln w="10800" cap="sq">
            <a:solidFill>
              <a:srgbClr val="000000"/>
            </a:solidFill>
            <a:miter lim="800000"/>
            <a:headEnd/>
            <a:tailEnd/>
          </a:ln>
          <a:effectLst>
            <a:outerShdw dist="38184" dir="2700000" algn="ctr" rotWithShape="0">
              <a:srgbClr val="000000">
                <a:alpha val="40033"/>
              </a:srgbClr>
            </a:outerShdw>
          </a:effectLst>
          <a:extLst>
            <a:ext uri="{909E8E84-426E-40DD-AFC4-6F175D3DCCD1}">
              <a14:hiddenFill xmlns:a14="http://schemas.microsoft.com/office/drawing/2010/main">
                <a:noFill/>
              </a14:hiddenFill>
            </a:ext>
          </a:extLst>
        </p:spPr>
        <p:txBody>
          <a:bodyPr/>
          <a:lstStyle/>
          <a:p>
            <a:endParaRPr lang="ja-JP" altLang="en-US" dirty="0"/>
          </a:p>
        </p:txBody>
      </p:sp>
      <p:pic>
        <p:nvPicPr>
          <p:cNvPr id="2" name="図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018" y="1044253"/>
            <a:ext cx="1615602" cy="2348590"/>
          </a:xfrm>
          <a:prstGeom prst="rect">
            <a:avLst/>
          </a:prstGeom>
          <a:ln>
            <a:noFill/>
          </a:ln>
          <a:effectLst>
            <a:outerShdw blurRad="190500" algn="tl" rotWithShape="0">
              <a:srgbClr val="000000">
                <a:alpha val="70000"/>
              </a:srgbClr>
            </a:outerShdw>
          </a:effectLst>
        </p:spPr>
      </p:pic>
      <p:sp>
        <p:nvSpPr>
          <p:cNvPr id="3" name="テキスト ボックス 2">
            <a:extLst>
              <a:ext uri="{FF2B5EF4-FFF2-40B4-BE49-F238E27FC236}">
                <a16:creationId xmlns="" xmlns:a16="http://schemas.microsoft.com/office/drawing/2014/main" id="{6053F02F-FE8C-4F72-BCF5-BF1B81BA3466}"/>
              </a:ext>
            </a:extLst>
          </p:cNvPr>
          <p:cNvSpPr txBox="1"/>
          <p:nvPr/>
        </p:nvSpPr>
        <p:spPr>
          <a:xfrm>
            <a:off x="1697525" y="756221"/>
            <a:ext cx="5760723" cy="3046988"/>
          </a:xfrm>
          <a:prstGeom prst="rect">
            <a:avLst/>
          </a:prstGeom>
          <a:noFill/>
        </p:spPr>
        <p:txBody>
          <a:bodyPr wrap="square" rtlCol="0">
            <a:spAutoFit/>
          </a:bodyPr>
          <a:lstStyle/>
          <a:p>
            <a:r>
              <a:rPr kumimoji="1" lang="ja-JP" altLang="en-US" sz="1600" dirty="0">
                <a:solidFill>
                  <a:schemeClr val="tx1"/>
                </a:solidFill>
                <a:latin typeface="HGP明朝E" panose="02020900000000000000" pitchFamily="18" charset="-128"/>
                <a:ea typeface="HGP明朝E" panose="02020900000000000000" pitchFamily="18" charset="-128"/>
              </a:rPr>
              <a:t>　</a:t>
            </a:r>
            <a:r>
              <a:rPr kumimoji="1" lang="en-US" altLang="ja-JP" sz="1600" dirty="0">
                <a:solidFill>
                  <a:schemeClr val="tx1"/>
                </a:solidFill>
                <a:latin typeface="HGP明朝E" panose="02020900000000000000" pitchFamily="18" charset="-128"/>
                <a:ea typeface="HGP明朝E" panose="02020900000000000000" pitchFamily="18" charset="-128"/>
              </a:rPr>
              <a:t>SGLT2(sodium-glucose cotransporter-2)</a:t>
            </a:r>
            <a:r>
              <a:rPr kumimoji="1" lang="ja-JP" altLang="en-US" sz="1600" dirty="0">
                <a:solidFill>
                  <a:schemeClr val="tx1"/>
                </a:solidFill>
                <a:latin typeface="HGP明朝E" panose="02020900000000000000" pitchFamily="18" charset="-128"/>
                <a:ea typeface="HGP明朝E" panose="02020900000000000000" pitchFamily="18" charset="-128"/>
              </a:rPr>
              <a:t>阻害薬は、インスリンの分泌促進によらない新しい機序の経口血糖降下剤であります。</a:t>
            </a:r>
            <a:r>
              <a:rPr kumimoji="1" lang="en-US" altLang="ja-JP" sz="1600" dirty="0">
                <a:solidFill>
                  <a:schemeClr val="tx1"/>
                </a:solidFill>
                <a:latin typeface="HGP明朝E" panose="02020900000000000000" pitchFamily="18" charset="-128"/>
                <a:ea typeface="HGP明朝E" panose="02020900000000000000" pitchFamily="18" charset="-128"/>
              </a:rPr>
              <a:t>Na</a:t>
            </a:r>
            <a:r>
              <a:rPr kumimoji="1" lang="ja-JP" altLang="en-US" sz="1600" dirty="0">
                <a:solidFill>
                  <a:schemeClr val="tx1"/>
                </a:solidFill>
                <a:latin typeface="HGP明朝E" panose="02020900000000000000" pitchFamily="18" charset="-128"/>
                <a:ea typeface="HGP明朝E" panose="02020900000000000000" pitchFamily="18" charset="-128"/>
              </a:rPr>
              <a:t>とグルコースの共役輸送体を阻害して、腎臓の近位尿細管でのグルコース再吸収</a:t>
            </a:r>
            <a:r>
              <a:rPr kumimoji="1" lang="ja-JP" altLang="en-US" sz="1600" dirty="0" smtClean="0">
                <a:solidFill>
                  <a:schemeClr val="tx1"/>
                </a:solidFill>
                <a:latin typeface="HGP明朝E" panose="02020900000000000000" pitchFamily="18" charset="-128"/>
                <a:ea typeface="HGP明朝E" panose="02020900000000000000" pitchFamily="18" charset="-128"/>
              </a:rPr>
              <a:t>を抑え</a:t>
            </a:r>
            <a:r>
              <a:rPr kumimoji="1" lang="ja-JP" altLang="en-US" sz="1600" dirty="0">
                <a:solidFill>
                  <a:schemeClr val="tx1"/>
                </a:solidFill>
                <a:latin typeface="HGP明朝E" panose="02020900000000000000" pitchFamily="18" charset="-128"/>
                <a:ea typeface="HGP明朝E" panose="02020900000000000000" pitchFamily="18" charset="-128"/>
              </a:rPr>
              <a:t>、尿糖排泄を促進し、血糖値を下げます。これにより持続高血糖</a:t>
            </a:r>
            <a:r>
              <a:rPr kumimoji="1" lang="ja-JP" altLang="en-US" sz="1600" dirty="0" smtClean="0">
                <a:solidFill>
                  <a:schemeClr val="tx1"/>
                </a:solidFill>
                <a:latin typeface="HGP明朝E" panose="02020900000000000000" pitchFamily="18" charset="-128"/>
                <a:ea typeface="HGP明朝E" panose="02020900000000000000" pitchFamily="18" charset="-128"/>
              </a:rPr>
              <a:t>による</a:t>
            </a:r>
            <a:r>
              <a:rPr kumimoji="1" lang="ja-JP" altLang="en-US" sz="1600" dirty="0">
                <a:solidFill>
                  <a:schemeClr val="tx1"/>
                </a:solidFill>
                <a:latin typeface="HGP明朝E" panose="02020900000000000000" pitchFamily="18" charset="-128"/>
                <a:ea typeface="HGP明朝E" panose="02020900000000000000" pitchFamily="18" charset="-128"/>
              </a:rPr>
              <a:t>糖毒性が解消し、インスリン抵抗性が改善するため、膵臓</a:t>
            </a:r>
            <a:r>
              <a:rPr kumimoji="1" lang="en-US" altLang="ja-JP" sz="1600" dirty="0">
                <a:solidFill>
                  <a:schemeClr val="tx1"/>
                </a:solidFill>
                <a:latin typeface="HGP明朝E" panose="02020900000000000000" pitchFamily="18" charset="-128"/>
                <a:ea typeface="HGP明朝E" panose="02020900000000000000" pitchFamily="18" charset="-128"/>
              </a:rPr>
              <a:t>β</a:t>
            </a:r>
            <a:r>
              <a:rPr kumimoji="1" lang="ja-JP" altLang="en-US" sz="1600" dirty="0">
                <a:solidFill>
                  <a:schemeClr val="tx1"/>
                </a:solidFill>
                <a:latin typeface="HGP明朝E" panose="02020900000000000000" pitchFamily="18" charset="-128"/>
                <a:ea typeface="HGP明朝E" panose="02020900000000000000" pitchFamily="18" charset="-128"/>
              </a:rPr>
              <a:t>細胞</a:t>
            </a:r>
            <a:r>
              <a:rPr kumimoji="1" lang="ja-JP" altLang="en-US" sz="1600" dirty="0" smtClean="0">
                <a:solidFill>
                  <a:schemeClr val="tx1"/>
                </a:solidFill>
                <a:latin typeface="HGP明朝E" panose="02020900000000000000" pitchFamily="18" charset="-128"/>
                <a:ea typeface="HGP明朝E" panose="02020900000000000000" pitchFamily="18" charset="-128"/>
              </a:rPr>
              <a:t>の温存</a:t>
            </a:r>
            <a:r>
              <a:rPr kumimoji="1" lang="ja-JP" altLang="en-US" sz="1600" dirty="0">
                <a:solidFill>
                  <a:schemeClr val="tx1"/>
                </a:solidFill>
                <a:latin typeface="HGP明朝E" panose="02020900000000000000" pitchFamily="18" charset="-128"/>
                <a:ea typeface="HGP明朝E" panose="02020900000000000000" pitchFamily="18" charset="-128"/>
              </a:rPr>
              <a:t>に寄与することが期待されています。さらに、体重減少作用、脂肪肝改善作用、血圧低下作用、脂質代謝改善作用、尿酸低下作用、アディポネクチン上昇作用など身体に良い作用が報告されています。しかし「尿糖が出過ぎて低血糖症状がおきるのでは？」「尿糖が増加し、尿路感染症の危険はないか？」「尿糖とともにＮａが排出されるので脱水にならないか？」などの懸念が指摘されてきました。</a:t>
            </a:r>
            <a:endParaRPr kumimoji="1" lang="en-US" altLang="ja-JP" sz="1600" dirty="0">
              <a:solidFill>
                <a:schemeClr val="tx1"/>
              </a:solidFill>
              <a:latin typeface="HGP明朝E" panose="02020900000000000000" pitchFamily="18" charset="-128"/>
              <a:ea typeface="HGP明朝E" panose="02020900000000000000" pitchFamily="18" charset="-128"/>
            </a:endParaRPr>
          </a:p>
        </p:txBody>
      </p:sp>
      <p:sp>
        <p:nvSpPr>
          <p:cNvPr id="4" name="テキスト ボックス 3"/>
          <p:cNvSpPr txBox="1"/>
          <p:nvPr/>
        </p:nvSpPr>
        <p:spPr>
          <a:xfrm>
            <a:off x="-19592" y="3996581"/>
            <a:ext cx="7502242" cy="2800767"/>
          </a:xfrm>
          <a:prstGeom prst="rect">
            <a:avLst/>
          </a:prstGeom>
          <a:noFill/>
        </p:spPr>
        <p:txBody>
          <a:bodyPr wrap="square" rtlCol="0">
            <a:spAutoFit/>
          </a:bodyPr>
          <a:lstStyle/>
          <a:p>
            <a:r>
              <a:rPr kumimoji="1" lang="en-US" altLang="ja-JP" sz="1600" dirty="0">
                <a:solidFill>
                  <a:schemeClr val="tx1"/>
                </a:solidFill>
                <a:latin typeface="HGP明朝E" panose="02020900000000000000" pitchFamily="18" charset="-128"/>
                <a:ea typeface="HGP明朝E" panose="02020900000000000000" pitchFamily="18" charset="-128"/>
              </a:rPr>
              <a:t>SGLT2</a:t>
            </a:r>
            <a:r>
              <a:rPr kumimoji="1" lang="ja-JP" altLang="en-US" sz="1600" dirty="0">
                <a:solidFill>
                  <a:schemeClr val="tx1"/>
                </a:solidFill>
                <a:latin typeface="HGP明朝E" panose="02020900000000000000" pitchFamily="18" charset="-128"/>
                <a:ea typeface="HGP明朝E" panose="02020900000000000000" pitchFamily="18" charset="-128"/>
              </a:rPr>
              <a:t>阻害薬との因果関係が否定できない重篤な副作用が出現したので日本糖尿病学会</a:t>
            </a:r>
            <a:r>
              <a:rPr kumimoji="1" lang="ja-JP" altLang="en-US" sz="1600" dirty="0" smtClean="0">
                <a:solidFill>
                  <a:schemeClr val="tx1"/>
                </a:solidFill>
                <a:latin typeface="HGP明朝E" panose="02020900000000000000" pitchFamily="18" charset="-128"/>
                <a:ea typeface="HGP明朝E" panose="02020900000000000000" pitchFamily="18" charset="-128"/>
              </a:rPr>
              <a:t>から「</a:t>
            </a:r>
            <a:r>
              <a:rPr kumimoji="1" lang="ja-JP" altLang="en-US" sz="1600" dirty="0">
                <a:solidFill>
                  <a:schemeClr val="tx1"/>
                </a:solidFill>
                <a:latin typeface="HGP明朝E" panose="02020900000000000000" pitchFamily="18" charset="-128"/>
                <a:ea typeface="HGP明朝E" panose="02020900000000000000" pitchFamily="18" charset="-128"/>
              </a:rPr>
              <a:t>ＳＧＬＴ２阻害薬の適正使用に関す</a:t>
            </a:r>
            <a:r>
              <a:rPr kumimoji="1" lang="en-US" altLang="ja-JP" sz="1600" dirty="0">
                <a:solidFill>
                  <a:schemeClr val="tx1"/>
                </a:solidFill>
                <a:latin typeface="HGP明朝E" panose="02020900000000000000" pitchFamily="18" charset="-128"/>
                <a:ea typeface="HGP明朝E" panose="02020900000000000000" pitchFamily="18" charset="-128"/>
              </a:rPr>
              <a:t>Recommendation</a:t>
            </a:r>
            <a:r>
              <a:rPr kumimoji="1" lang="ja-JP" altLang="en-US" sz="1600" dirty="0">
                <a:solidFill>
                  <a:schemeClr val="tx1"/>
                </a:solidFill>
                <a:latin typeface="HGP明朝E" panose="02020900000000000000" pitchFamily="18" charset="-128"/>
                <a:ea typeface="HGP明朝E" panose="02020900000000000000" pitchFamily="18" charset="-128"/>
              </a:rPr>
              <a:t>」が公表されました。</a:t>
            </a:r>
            <a:endParaRPr kumimoji="1" lang="en-US" altLang="ja-JP" sz="1600" dirty="0">
              <a:solidFill>
                <a:schemeClr val="tx1"/>
              </a:solidFill>
              <a:latin typeface="HGP明朝E" panose="02020900000000000000" pitchFamily="18" charset="-128"/>
              <a:ea typeface="HGP明朝E" panose="02020900000000000000" pitchFamily="18" charset="-128"/>
            </a:endParaRPr>
          </a:p>
          <a:p>
            <a:r>
              <a:rPr kumimoji="1" lang="ja-JP" altLang="en-US" sz="1600" dirty="0">
                <a:solidFill>
                  <a:schemeClr val="tx1"/>
                </a:solidFill>
                <a:latin typeface="HGP明朝E" panose="02020900000000000000" pitchFamily="18" charset="-128"/>
                <a:ea typeface="HGP明朝E" panose="02020900000000000000" pitchFamily="18" charset="-128"/>
              </a:rPr>
              <a:t>１）インスリン分泌促進薬と併用する場合には低血糖に十分留意すること</a:t>
            </a:r>
            <a:endParaRPr kumimoji="1" lang="en-US" altLang="ja-JP" sz="1600" dirty="0">
              <a:solidFill>
                <a:schemeClr val="tx1"/>
              </a:solidFill>
              <a:latin typeface="HGP明朝E" panose="02020900000000000000" pitchFamily="18" charset="-128"/>
              <a:ea typeface="HGP明朝E" panose="02020900000000000000" pitchFamily="18" charset="-128"/>
            </a:endParaRPr>
          </a:p>
          <a:p>
            <a:r>
              <a:rPr kumimoji="1" lang="ja-JP" altLang="en-US" sz="1600" dirty="0">
                <a:solidFill>
                  <a:schemeClr val="tx1"/>
                </a:solidFill>
                <a:latin typeface="HGP明朝E" panose="02020900000000000000" pitchFamily="18" charset="-128"/>
                <a:ea typeface="HGP明朝E" panose="02020900000000000000" pitchFamily="18" charset="-128"/>
              </a:rPr>
              <a:t>２）</a:t>
            </a:r>
            <a:r>
              <a:rPr kumimoji="1" lang="en-US" altLang="ja-JP" sz="1600" dirty="0">
                <a:solidFill>
                  <a:schemeClr val="tx1"/>
                </a:solidFill>
                <a:latin typeface="HGP明朝E" panose="02020900000000000000" pitchFamily="18" charset="-128"/>
                <a:ea typeface="HGP明朝E" panose="02020900000000000000" pitchFamily="18" charset="-128"/>
              </a:rPr>
              <a:t>75</a:t>
            </a:r>
            <a:r>
              <a:rPr kumimoji="1" lang="ja-JP" altLang="en-US" sz="1600" dirty="0">
                <a:solidFill>
                  <a:schemeClr val="tx1"/>
                </a:solidFill>
                <a:latin typeface="HGP明朝E" panose="02020900000000000000" pitchFamily="18" charset="-128"/>
                <a:ea typeface="HGP明朝E" panose="02020900000000000000" pitchFamily="18" charset="-128"/>
              </a:rPr>
              <a:t>歳以上の高齢者、</a:t>
            </a:r>
            <a:r>
              <a:rPr kumimoji="1" lang="en-US" altLang="ja-JP" sz="1600" dirty="0">
                <a:solidFill>
                  <a:schemeClr val="tx1"/>
                </a:solidFill>
                <a:latin typeface="HGP明朝E" panose="02020900000000000000" pitchFamily="18" charset="-128"/>
                <a:ea typeface="HGP明朝E" panose="02020900000000000000" pitchFamily="18" charset="-128"/>
              </a:rPr>
              <a:t>65</a:t>
            </a:r>
            <a:r>
              <a:rPr kumimoji="1" lang="ja-JP" altLang="en-US" sz="1600" dirty="0">
                <a:solidFill>
                  <a:schemeClr val="tx1"/>
                </a:solidFill>
                <a:latin typeface="HGP明朝E" panose="02020900000000000000" pitchFamily="18" charset="-128"/>
                <a:ea typeface="HGP明朝E" panose="02020900000000000000" pitchFamily="18" charset="-128"/>
              </a:rPr>
              <a:t>歳以上で老年症候群のある場合には慎重投与すること</a:t>
            </a:r>
            <a:endParaRPr kumimoji="1" lang="en-US" altLang="ja-JP" sz="1600" dirty="0">
              <a:solidFill>
                <a:schemeClr val="tx1"/>
              </a:solidFill>
              <a:latin typeface="HGP明朝E" panose="02020900000000000000" pitchFamily="18" charset="-128"/>
              <a:ea typeface="HGP明朝E" panose="02020900000000000000" pitchFamily="18" charset="-128"/>
            </a:endParaRPr>
          </a:p>
          <a:p>
            <a:r>
              <a:rPr kumimoji="1" lang="ja-JP" altLang="en-US" sz="1600" dirty="0">
                <a:solidFill>
                  <a:schemeClr val="tx1"/>
                </a:solidFill>
                <a:latin typeface="HGP明朝E" panose="02020900000000000000" pitchFamily="18" charset="-128"/>
                <a:ea typeface="HGP明朝E" panose="02020900000000000000" pitchFamily="18" charset="-128"/>
              </a:rPr>
              <a:t>３）脱水予防の対策を講ずること４）全身倦怠、悪心嘔吐、体重減少を伴う場合にはケトアシドーシスの可能性を考えて血中ケトン体を確認すること</a:t>
            </a:r>
            <a:endParaRPr kumimoji="1" lang="en-US" altLang="ja-JP" sz="1600" dirty="0">
              <a:solidFill>
                <a:schemeClr val="tx1"/>
              </a:solidFill>
              <a:latin typeface="HGP明朝E" panose="02020900000000000000" pitchFamily="18" charset="-128"/>
              <a:ea typeface="HGP明朝E" panose="02020900000000000000" pitchFamily="18" charset="-128"/>
            </a:endParaRPr>
          </a:p>
          <a:p>
            <a:r>
              <a:rPr kumimoji="1" lang="ja-JP" altLang="en-US" sz="1600" dirty="0">
                <a:solidFill>
                  <a:schemeClr val="tx1"/>
                </a:solidFill>
                <a:latin typeface="HGP明朝E" panose="02020900000000000000" pitchFamily="18" charset="-128"/>
                <a:ea typeface="HGP明朝E" panose="02020900000000000000" pitchFamily="18" charset="-128"/>
              </a:rPr>
              <a:t>５）薬疹を疑わせる皮膚症状が認められたら速やかに中止すること</a:t>
            </a:r>
            <a:endParaRPr kumimoji="1" lang="en-US" altLang="ja-JP" sz="1600" dirty="0">
              <a:solidFill>
                <a:schemeClr val="tx1"/>
              </a:solidFill>
              <a:latin typeface="HGP明朝E" panose="02020900000000000000" pitchFamily="18" charset="-128"/>
              <a:ea typeface="HGP明朝E" panose="02020900000000000000" pitchFamily="18" charset="-128"/>
            </a:endParaRPr>
          </a:p>
          <a:p>
            <a:r>
              <a:rPr kumimoji="1" lang="ja-JP" altLang="en-US" sz="1600" dirty="0">
                <a:solidFill>
                  <a:schemeClr val="tx1"/>
                </a:solidFill>
                <a:latin typeface="HGP明朝E" panose="02020900000000000000" pitchFamily="18" charset="-128"/>
                <a:ea typeface="HGP明朝E" panose="02020900000000000000" pitchFamily="18" charset="-128"/>
              </a:rPr>
              <a:t>などが挙げられていました。そのため、</a:t>
            </a:r>
            <a:r>
              <a:rPr kumimoji="1" lang="en-US" altLang="ja-JP" sz="1600" dirty="0">
                <a:solidFill>
                  <a:schemeClr val="tx1"/>
                </a:solidFill>
                <a:latin typeface="HGP明朝E" panose="02020900000000000000" pitchFamily="18" charset="-128"/>
                <a:ea typeface="HGP明朝E" panose="02020900000000000000" pitchFamily="18" charset="-128"/>
              </a:rPr>
              <a:t>SGLT2</a:t>
            </a:r>
            <a:r>
              <a:rPr kumimoji="1" lang="ja-JP" altLang="en-US" sz="1600" dirty="0">
                <a:solidFill>
                  <a:schemeClr val="tx1"/>
                </a:solidFill>
                <a:latin typeface="HGP明朝E" panose="02020900000000000000" pitchFamily="18" charset="-128"/>
                <a:ea typeface="HGP明朝E" panose="02020900000000000000" pitchFamily="18" charset="-128"/>
              </a:rPr>
              <a:t>阻害薬の使用は慎重にならざるをえなくなりました。</a:t>
            </a:r>
            <a:endParaRPr kumimoji="1" lang="en-US" altLang="ja-JP" sz="1600" dirty="0">
              <a:solidFill>
                <a:schemeClr val="tx1"/>
              </a:solidFill>
              <a:latin typeface="HGP明朝E" panose="02020900000000000000" pitchFamily="18" charset="-128"/>
              <a:ea typeface="HGP明朝E" panose="02020900000000000000" pitchFamily="18" charset="-128"/>
            </a:endParaRPr>
          </a:p>
          <a:p>
            <a:r>
              <a:rPr kumimoji="1" lang="ja-JP" altLang="en-US" sz="1600" dirty="0">
                <a:solidFill>
                  <a:schemeClr val="tx1"/>
                </a:solidFill>
                <a:latin typeface="HGP明朝E" panose="02020900000000000000" pitchFamily="18" charset="-128"/>
                <a:ea typeface="HGP明朝E" panose="02020900000000000000" pitchFamily="18" charset="-128"/>
              </a:rPr>
              <a:t>当院では、高血糖状態にある人に糖毒性を解消する目的で短期間のみ使用したり、他の薬剤</a:t>
            </a:r>
            <a:r>
              <a:rPr kumimoji="1" lang="ja-JP" altLang="en-US" sz="1600" dirty="0" smtClean="0">
                <a:solidFill>
                  <a:schemeClr val="tx1"/>
                </a:solidFill>
                <a:latin typeface="HGP明朝E" panose="02020900000000000000" pitchFamily="18" charset="-128"/>
                <a:ea typeface="HGP明朝E" panose="02020900000000000000" pitchFamily="18" charset="-128"/>
              </a:rPr>
              <a:t>でコントロール</a:t>
            </a:r>
            <a:r>
              <a:rPr kumimoji="1" lang="ja-JP" altLang="en-US" sz="1600" dirty="0">
                <a:solidFill>
                  <a:schemeClr val="tx1"/>
                </a:solidFill>
                <a:latin typeface="HGP明朝E" panose="02020900000000000000" pitchFamily="18" charset="-128"/>
                <a:ea typeface="HGP明朝E" panose="02020900000000000000" pitchFamily="18" charset="-128"/>
              </a:rPr>
              <a:t>不良な人に使用したりと慎重に投与していました。</a:t>
            </a:r>
          </a:p>
        </p:txBody>
      </p:sp>
      <p:sp>
        <p:nvSpPr>
          <p:cNvPr id="5" name="テキスト ボックス 4"/>
          <p:cNvSpPr txBox="1"/>
          <p:nvPr/>
        </p:nvSpPr>
        <p:spPr>
          <a:xfrm>
            <a:off x="-5457" y="6943993"/>
            <a:ext cx="7506567" cy="1323439"/>
          </a:xfrm>
          <a:prstGeom prst="rect">
            <a:avLst/>
          </a:prstGeom>
          <a:noFill/>
        </p:spPr>
        <p:txBody>
          <a:bodyPr wrap="square" rtlCol="0">
            <a:spAutoFit/>
          </a:bodyPr>
          <a:lstStyle/>
          <a:p>
            <a:r>
              <a:rPr kumimoji="1" lang="ja-JP" altLang="en-US" sz="1600" dirty="0">
                <a:solidFill>
                  <a:schemeClr val="tx1"/>
                </a:solidFill>
                <a:latin typeface="HGP明朝E" panose="02020900000000000000" pitchFamily="18" charset="-128"/>
                <a:ea typeface="HGP明朝E" panose="02020900000000000000" pitchFamily="18" charset="-128"/>
              </a:rPr>
              <a:t>　２０１５年に、</a:t>
            </a:r>
            <a:r>
              <a:rPr kumimoji="1" lang="en-US" altLang="ja-JP" sz="1600" dirty="0">
                <a:solidFill>
                  <a:schemeClr val="tx1"/>
                </a:solidFill>
                <a:latin typeface="HGP明朝E" panose="02020900000000000000" pitchFamily="18" charset="-128"/>
                <a:ea typeface="HGP明朝E" panose="02020900000000000000" pitchFamily="18" charset="-128"/>
              </a:rPr>
              <a:t>SGLT</a:t>
            </a:r>
            <a:r>
              <a:rPr kumimoji="1" lang="ja-JP" altLang="en-US" sz="1600" dirty="0">
                <a:solidFill>
                  <a:schemeClr val="tx1"/>
                </a:solidFill>
                <a:latin typeface="HGP明朝E" panose="02020900000000000000" pitchFamily="18" charset="-128"/>
                <a:ea typeface="HGP明朝E" panose="02020900000000000000" pitchFamily="18" charset="-128"/>
              </a:rPr>
              <a:t>２阻害薬のうちＥ</a:t>
            </a:r>
            <a:r>
              <a:rPr kumimoji="1" lang="en-US" altLang="ja-JP" sz="1600" dirty="0" err="1">
                <a:solidFill>
                  <a:schemeClr val="tx1"/>
                </a:solidFill>
                <a:latin typeface="HGP明朝E" panose="02020900000000000000" pitchFamily="18" charset="-128"/>
                <a:ea typeface="HGP明朝E" panose="02020900000000000000" pitchFamily="18" charset="-128"/>
              </a:rPr>
              <a:t>mpaglifloine</a:t>
            </a:r>
            <a:r>
              <a:rPr kumimoji="1" lang="ja-JP" altLang="en-US" sz="1600" dirty="0">
                <a:solidFill>
                  <a:schemeClr val="tx1"/>
                </a:solidFill>
                <a:latin typeface="HGP明朝E" panose="02020900000000000000" pitchFamily="18" charset="-128"/>
                <a:ea typeface="HGP明朝E" panose="02020900000000000000" pitchFamily="18" charset="-128"/>
              </a:rPr>
              <a:t>の心血管イベントに対する効果を見た大規模臨床試験の結果が</a:t>
            </a:r>
            <a:r>
              <a:rPr kumimoji="1" lang="en-US" altLang="ja-JP" sz="1600" dirty="0">
                <a:solidFill>
                  <a:schemeClr val="tx1"/>
                </a:solidFill>
                <a:latin typeface="HGP明朝E" panose="02020900000000000000" pitchFamily="18" charset="-128"/>
                <a:ea typeface="HGP明朝E" panose="02020900000000000000" pitchFamily="18" charset="-128"/>
              </a:rPr>
              <a:t>EMPA-REG OUTCOME</a:t>
            </a:r>
            <a:r>
              <a:rPr kumimoji="1" lang="ja-JP" altLang="en-US" sz="1600" dirty="0">
                <a:solidFill>
                  <a:schemeClr val="tx1"/>
                </a:solidFill>
                <a:latin typeface="HGP明朝E" panose="02020900000000000000" pitchFamily="18" charset="-128"/>
                <a:ea typeface="HGP明朝E" panose="02020900000000000000" pitchFamily="18" charset="-128"/>
              </a:rPr>
              <a:t>として発表されました。</a:t>
            </a:r>
            <a:endParaRPr kumimoji="1" lang="en-US" altLang="ja-JP" sz="1600" dirty="0">
              <a:solidFill>
                <a:schemeClr val="tx1"/>
              </a:solidFill>
              <a:latin typeface="HGP明朝E" panose="02020900000000000000" pitchFamily="18" charset="-128"/>
              <a:ea typeface="HGP明朝E" panose="02020900000000000000" pitchFamily="18" charset="-128"/>
            </a:endParaRPr>
          </a:p>
          <a:p>
            <a:r>
              <a:rPr kumimoji="1" lang="ja-JP" altLang="en-US" sz="1600" dirty="0">
                <a:solidFill>
                  <a:schemeClr val="tx1"/>
                </a:solidFill>
                <a:latin typeface="HGP明朝E" panose="02020900000000000000" pitchFamily="18" charset="-128"/>
                <a:ea typeface="HGP明朝E" panose="02020900000000000000" pitchFamily="18" charset="-128"/>
              </a:rPr>
              <a:t>１）心不全による入院を</a:t>
            </a:r>
            <a:r>
              <a:rPr kumimoji="1" lang="en-US" altLang="ja-JP" sz="1600" dirty="0">
                <a:solidFill>
                  <a:schemeClr val="tx1"/>
                </a:solidFill>
                <a:latin typeface="HGP明朝E" panose="02020900000000000000" pitchFamily="18" charset="-128"/>
                <a:ea typeface="HGP明朝E" panose="02020900000000000000" pitchFamily="18" charset="-128"/>
              </a:rPr>
              <a:t>35</a:t>
            </a:r>
            <a:r>
              <a:rPr kumimoji="1" lang="ja-JP" altLang="en-US" sz="1600" dirty="0">
                <a:solidFill>
                  <a:schemeClr val="tx1"/>
                </a:solidFill>
                <a:latin typeface="HGP明朝E" panose="02020900000000000000" pitchFamily="18" charset="-128"/>
                <a:ea typeface="HGP明朝E" panose="02020900000000000000" pitchFamily="18" charset="-128"/>
              </a:rPr>
              <a:t>％減少　２）心血管イベントによる死亡を</a:t>
            </a:r>
            <a:r>
              <a:rPr kumimoji="1" lang="en-US" altLang="ja-JP" sz="1600" dirty="0">
                <a:solidFill>
                  <a:schemeClr val="tx1"/>
                </a:solidFill>
                <a:latin typeface="HGP明朝E" panose="02020900000000000000" pitchFamily="18" charset="-128"/>
                <a:ea typeface="HGP明朝E" panose="02020900000000000000" pitchFamily="18" charset="-128"/>
              </a:rPr>
              <a:t>38</a:t>
            </a:r>
            <a:r>
              <a:rPr kumimoji="1" lang="ja-JP" altLang="en-US" sz="1600" dirty="0">
                <a:solidFill>
                  <a:schemeClr val="tx1"/>
                </a:solidFill>
                <a:latin typeface="HGP明朝E" panose="02020900000000000000" pitchFamily="18" charset="-128"/>
                <a:ea typeface="HGP明朝E" panose="02020900000000000000" pitchFamily="18" charset="-128"/>
              </a:rPr>
              <a:t>％減少　３）全ての原因による　　総死亡を</a:t>
            </a:r>
            <a:r>
              <a:rPr kumimoji="1" lang="en-US" altLang="ja-JP" sz="1600" dirty="0">
                <a:solidFill>
                  <a:schemeClr val="tx1"/>
                </a:solidFill>
                <a:latin typeface="HGP明朝E" panose="02020900000000000000" pitchFamily="18" charset="-128"/>
                <a:ea typeface="HGP明朝E" panose="02020900000000000000" pitchFamily="18" charset="-128"/>
              </a:rPr>
              <a:t>32</a:t>
            </a:r>
            <a:r>
              <a:rPr kumimoji="1" lang="ja-JP" altLang="en-US" sz="1600" dirty="0">
                <a:solidFill>
                  <a:schemeClr val="tx1"/>
                </a:solidFill>
                <a:latin typeface="HGP明朝E" panose="02020900000000000000" pitchFamily="18" charset="-128"/>
                <a:ea typeface="HGP明朝E" panose="02020900000000000000" pitchFamily="18" charset="-128"/>
              </a:rPr>
              <a:t>％減少など極めて良好な結果であり、驚愕をもって向かえられました。（右ページへ）</a:t>
            </a:r>
          </a:p>
        </p:txBody>
      </p:sp>
      <p:sp>
        <p:nvSpPr>
          <p:cNvPr id="14" name="Text Box 14">
            <a:extLst>
              <a:ext uri="{FF2B5EF4-FFF2-40B4-BE49-F238E27FC236}">
                <a16:creationId xmlns="" xmlns:a16="http://schemas.microsoft.com/office/drawing/2014/main" id="{D57744AE-3C13-46A4-BD28-F1E61424980F}"/>
              </a:ext>
            </a:extLst>
          </p:cNvPr>
          <p:cNvSpPr txBox="1">
            <a:spLocks noChangeArrowheads="1"/>
          </p:cNvSpPr>
          <p:nvPr/>
        </p:nvSpPr>
        <p:spPr bwMode="auto">
          <a:xfrm>
            <a:off x="704850" y="7240588"/>
            <a:ext cx="30765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5000" rIns="90000" bIns="45000"/>
          <a:lstStyle>
            <a:lvl1pPr>
              <a:spcBef>
                <a:spcPts val="9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rgbClr val="000000"/>
                </a:solidFill>
                <a:latin typeface="Arial" panose="020B0604020202020204" pitchFamily="34" charset="0"/>
                <a:ea typeface="ＭＳ Ｐゴシック" panose="020B0600070205080204" pitchFamily="50" charset="-128"/>
              </a:defRPr>
            </a:lvl1pPr>
            <a:lvl2pPr marL="742950" indent="-285750">
              <a:spcBef>
                <a:spcPts val="78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000000"/>
                </a:solidFill>
                <a:latin typeface="Arial" panose="020B0604020202020204" pitchFamily="34" charset="0"/>
                <a:ea typeface="ＭＳ Ｐゴシック" panose="020B0600070205080204" pitchFamily="50" charset="-128"/>
              </a:defRPr>
            </a:lvl2pPr>
            <a:lvl3pPr marL="1143000" indent="-228600">
              <a:spcBef>
                <a:spcPts val="6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700">
                <a:solidFill>
                  <a:srgbClr val="000000"/>
                </a:solidFill>
                <a:latin typeface="Arial" panose="020B0604020202020204" pitchFamily="34" charset="0"/>
                <a:ea typeface="ＭＳ Ｐゴシック" panose="020B0600070205080204" pitchFamily="50" charset="-128"/>
              </a:defRPr>
            </a:lvl3pPr>
            <a:lvl4pPr marL="1600200" indent="-228600">
              <a:spcBef>
                <a:spcPts val="563"/>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4pPr>
            <a:lvl5pPr marL="2057400" indent="-228600">
              <a:spcBef>
                <a:spcPts val="563"/>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5pPr>
            <a:lvl6pPr marL="2514600" indent="-228600" defTabSz="503238" eaLnBrk="0" fontAlgn="base" hangingPunct="0">
              <a:spcBef>
                <a:spcPts val="563"/>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6pPr>
            <a:lvl7pPr marL="2971800" indent="-228600" defTabSz="503238" eaLnBrk="0" fontAlgn="base" hangingPunct="0">
              <a:spcBef>
                <a:spcPts val="563"/>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7pPr>
            <a:lvl8pPr marL="3429000" indent="-228600" defTabSz="503238" eaLnBrk="0" fontAlgn="base" hangingPunct="0">
              <a:spcBef>
                <a:spcPts val="563"/>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8pPr>
            <a:lvl9pPr marL="3886200" indent="-228600" defTabSz="503238" eaLnBrk="0" fontAlgn="base" hangingPunct="0">
              <a:spcBef>
                <a:spcPts val="563"/>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en-US" altLang="ja-JP" sz="1400" b="1">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5166930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4218" y="149689"/>
            <a:ext cx="7380287" cy="10435761"/>
          </a:xfrm>
          <a:prstGeom prst="roundRect">
            <a:avLst>
              <a:gd name="adj" fmla="val 51"/>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59017" y="1404293"/>
            <a:ext cx="7262254" cy="3046988"/>
          </a:xfrm>
          <a:prstGeom prst="rect">
            <a:avLst/>
          </a:prstGeom>
          <a:noFill/>
        </p:spPr>
        <p:txBody>
          <a:bodyPr wrap="square" rtlCol="0">
            <a:spAutoFit/>
          </a:bodyPr>
          <a:lstStyle/>
          <a:p>
            <a:r>
              <a:rPr kumimoji="1" lang="ja-JP" altLang="en-US" sz="1600" dirty="0">
                <a:solidFill>
                  <a:schemeClr val="tx1"/>
                </a:solidFill>
                <a:latin typeface="HGP明朝E" panose="02020900000000000000" pitchFamily="18" charset="-128"/>
                <a:ea typeface="HGP明朝E" panose="02020900000000000000" pitchFamily="18" charset="-128"/>
              </a:rPr>
              <a:t>　腎機能低下例では、糸球体濾過率が低下しているため、</a:t>
            </a:r>
            <a:r>
              <a:rPr kumimoji="1" lang="en-US" altLang="ja-JP" sz="1600" dirty="0">
                <a:solidFill>
                  <a:schemeClr val="tx1"/>
                </a:solidFill>
                <a:latin typeface="HGP明朝E" panose="02020900000000000000" pitchFamily="18" charset="-128"/>
                <a:ea typeface="HGP明朝E" panose="02020900000000000000" pitchFamily="18" charset="-128"/>
              </a:rPr>
              <a:t>SGLT2</a:t>
            </a:r>
            <a:r>
              <a:rPr kumimoji="1" lang="ja-JP" altLang="en-US" sz="1600" dirty="0">
                <a:solidFill>
                  <a:schemeClr val="tx1"/>
                </a:solidFill>
                <a:latin typeface="HGP明朝E" panose="02020900000000000000" pitchFamily="18" charset="-128"/>
                <a:ea typeface="HGP明朝E" panose="02020900000000000000" pitchFamily="18" charset="-128"/>
              </a:rPr>
              <a:t>の効果が減弱し、良い適応ではないとされてきましたが、</a:t>
            </a:r>
            <a:r>
              <a:rPr kumimoji="1" lang="en-US" altLang="ja-JP" sz="1600" dirty="0">
                <a:solidFill>
                  <a:schemeClr val="tx1"/>
                </a:solidFill>
                <a:latin typeface="HGP明朝E" panose="02020900000000000000" pitchFamily="18" charset="-128"/>
                <a:ea typeface="HGP明朝E" panose="02020900000000000000" pitchFamily="18" charset="-128"/>
              </a:rPr>
              <a:t>SGLT2</a:t>
            </a:r>
            <a:r>
              <a:rPr kumimoji="1" lang="ja-JP" altLang="en-US" sz="1600" dirty="0">
                <a:solidFill>
                  <a:schemeClr val="tx1"/>
                </a:solidFill>
                <a:latin typeface="HGP明朝E" panose="02020900000000000000" pitchFamily="18" charset="-128"/>
                <a:ea typeface="HGP明朝E" panose="02020900000000000000" pitchFamily="18" charset="-128"/>
              </a:rPr>
              <a:t>阻害薬が腎症の進展を抑制するとの報告があります。腎臓には尿細管糸球体フィードバック機構があります。これは遠位尿細管起始部にある「マクラデンサ」が遠位尿細管を通る原尿中の塩化ナトリウムをモニタリングして糸球体濾過量を一定に調節する機構です。糖尿病の方では</a:t>
            </a:r>
            <a:r>
              <a:rPr kumimoji="1" lang="en-US" altLang="ja-JP" sz="1600" dirty="0">
                <a:solidFill>
                  <a:schemeClr val="tx1"/>
                </a:solidFill>
                <a:latin typeface="HGP明朝E" panose="02020900000000000000" pitchFamily="18" charset="-128"/>
                <a:ea typeface="HGP明朝E" panose="02020900000000000000" pitchFamily="18" charset="-128"/>
              </a:rPr>
              <a:t>SGLT2</a:t>
            </a:r>
            <a:r>
              <a:rPr kumimoji="1" lang="ja-JP" altLang="en-US" sz="1600" dirty="0">
                <a:solidFill>
                  <a:schemeClr val="tx1"/>
                </a:solidFill>
                <a:latin typeface="HGP明朝E" panose="02020900000000000000" pitchFamily="18" charset="-128"/>
                <a:ea typeface="HGP明朝E" panose="02020900000000000000" pitchFamily="18" charset="-128"/>
              </a:rPr>
              <a:t>の発現が増加し、近位尿細管でのグルコースと</a:t>
            </a:r>
            <a:r>
              <a:rPr kumimoji="1" lang="en-US" altLang="ja-JP" sz="1600" dirty="0">
                <a:solidFill>
                  <a:schemeClr val="tx1"/>
                </a:solidFill>
                <a:latin typeface="HGP明朝E" panose="02020900000000000000" pitchFamily="18" charset="-128"/>
                <a:ea typeface="HGP明朝E" panose="02020900000000000000" pitchFamily="18" charset="-128"/>
              </a:rPr>
              <a:t>Na</a:t>
            </a:r>
            <a:r>
              <a:rPr kumimoji="1" lang="ja-JP" altLang="en-US" sz="1600" dirty="0">
                <a:solidFill>
                  <a:schemeClr val="tx1"/>
                </a:solidFill>
                <a:latin typeface="HGP明朝E" panose="02020900000000000000" pitchFamily="18" charset="-128"/>
                <a:ea typeface="HGP明朝E" panose="02020900000000000000" pitchFamily="18" charset="-128"/>
              </a:rPr>
              <a:t>の再吸収が増加しています。尿細管内の</a:t>
            </a:r>
            <a:r>
              <a:rPr kumimoji="1" lang="en-US" altLang="ja-JP" sz="1600" dirty="0">
                <a:solidFill>
                  <a:schemeClr val="tx1"/>
                </a:solidFill>
                <a:latin typeface="HGP明朝E" panose="02020900000000000000" pitchFamily="18" charset="-128"/>
                <a:ea typeface="HGP明朝E" panose="02020900000000000000" pitchFamily="18" charset="-128"/>
              </a:rPr>
              <a:t>Na</a:t>
            </a:r>
            <a:r>
              <a:rPr kumimoji="1" lang="ja-JP" altLang="en-US" sz="1600" dirty="0">
                <a:solidFill>
                  <a:schemeClr val="tx1"/>
                </a:solidFill>
                <a:latin typeface="HGP明朝E" panose="02020900000000000000" pitchFamily="18" charset="-128"/>
                <a:ea typeface="HGP明朝E" panose="02020900000000000000" pitchFamily="18" charset="-128"/>
              </a:rPr>
              <a:t>が減少するためマクラデンサに到達する</a:t>
            </a:r>
            <a:r>
              <a:rPr kumimoji="1" lang="en-US" altLang="ja-JP" sz="1600" dirty="0">
                <a:solidFill>
                  <a:schemeClr val="tx1"/>
                </a:solidFill>
                <a:latin typeface="HGP明朝E" panose="02020900000000000000" pitchFamily="18" charset="-128"/>
                <a:ea typeface="HGP明朝E" panose="02020900000000000000" pitchFamily="18" charset="-128"/>
              </a:rPr>
              <a:t>Na</a:t>
            </a:r>
            <a:r>
              <a:rPr kumimoji="1" lang="ja-JP" altLang="en-US" sz="1600" dirty="0">
                <a:solidFill>
                  <a:schemeClr val="tx1"/>
                </a:solidFill>
                <a:latin typeface="HGP明朝E" panose="02020900000000000000" pitchFamily="18" charset="-128"/>
                <a:ea typeface="HGP明朝E" panose="02020900000000000000" pitchFamily="18" charset="-128"/>
              </a:rPr>
              <a:t>が減少します。</a:t>
            </a:r>
            <a:r>
              <a:rPr kumimoji="1" lang="en-US" altLang="ja-JP" sz="1600" dirty="0">
                <a:solidFill>
                  <a:schemeClr val="tx1"/>
                </a:solidFill>
                <a:latin typeface="HGP明朝E" panose="02020900000000000000" pitchFamily="18" charset="-128"/>
                <a:ea typeface="HGP明朝E" panose="02020900000000000000" pitchFamily="18" charset="-128"/>
              </a:rPr>
              <a:t>Na</a:t>
            </a:r>
            <a:r>
              <a:rPr kumimoji="1" lang="ja-JP" altLang="en-US" sz="1600" dirty="0">
                <a:solidFill>
                  <a:schemeClr val="tx1"/>
                </a:solidFill>
                <a:latin typeface="HGP明朝E" panose="02020900000000000000" pitchFamily="18" charset="-128"/>
                <a:ea typeface="HGP明朝E" panose="02020900000000000000" pitchFamily="18" charset="-128"/>
              </a:rPr>
              <a:t>の減少により輸入細動脈が拡張することによって糸球体内圧が上昇して腎症が進展します。</a:t>
            </a:r>
            <a:r>
              <a:rPr kumimoji="1" lang="en-US" altLang="ja-JP" sz="1600" dirty="0">
                <a:solidFill>
                  <a:schemeClr val="tx1"/>
                </a:solidFill>
                <a:latin typeface="HGP明朝E" panose="02020900000000000000" pitchFamily="18" charset="-128"/>
                <a:ea typeface="HGP明朝E" panose="02020900000000000000" pitchFamily="18" charset="-128"/>
              </a:rPr>
              <a:t>SGLT2</a:t>
            </a:r>
            <a:r>
              <a:rPr kumimoji="1" lang="ja-JP" altLang="en-US" sz="1600" dirty="0" err="1">
                <a:solidFill>
                  <a:schemeClr val="tx1"/>
                </a:solidFill>
                <a:latin typeface="HGP明朝E" panose="02020900000000000000" pitchFamily="18" charset="-128"/>
                <a:ea typeface="HGP明朝E" panose="02020900000000000000" pitchFamily="18" charset="-128"/>
              </a:rPr>
              <a:t>を阻</a:t>
            </a:r>
            <a:r>
              <a:rPr kumimoji="1" lang="ja-JP" altLang="en-US" sz="1600" dirty="0">
                <a:solidFill>
                  <a:schemeClr val="tx1"/>
                </a:solidFill>
                <a:latin typeface="HGP明朝E" panose="02020900000000000000" pitchFamily="18" charset="-128"/>
                <a:ea typeface="HGP明朝E" panose="02020900000000000000" pitchFamily="18" charset="-128"/>
              </a:rPr>
              <a:t>害することで、近位尿細管でのグルコース、</a:t>
            </a:r>
            <a:r>
              <a:rPr kumimoji="1" lang="en-US" altLang="ja-JP" sz="1600" dirty="0">
                <a:solidFill>
                  <a:schemeClr val="tx1"/>
                </a:solidFill>
                <a:latin typeface="HGP明朝E" panose="02020900000000000000" pitchFamily="18" charset="-128"/>
                <a:ea typeface="HGP明朝E" panose="02020900000000000000" pitchFamily="18" charset="-128"/>
              </a:rPr>
              <a:t>Na</a:t>
            </a:r>
            <a:r>
              <a:rPr kumimoji="1" lang="ja-JP" altLang="en-US" sz="1600" dirty="0">
                <a:solidFill>
                  <a:schemeClr val="tx1"/>
                </a:solidFill>
                <a:latin typeface="HGP明朝E" panose="02020900000000000000" pitchFamily="18" charset="-128"/>
                <a:ea typeface="HGP明朝E" panose="02020900000000000000" pitchFamily="18" charset="-128"/>
              </a:rPr>
              <a:t>の再吸収が減少します。尿細管内の</a:t>
            </a:r>
            <a:r>
              <a:rPr kumimoji="1" lang="en-US" altLang="ja-JP" sz="1600" dirty="0">
                <a:solidFill>
                  <a:schemeClr val="tx1"/>
                </a:solidFill>
                <a:latin typeface="HGP明朝E" panose="02020900000000000000" pitchFamily="18" charset="-128"/>
                <a:ea typeface="HGP明朝E" panose="02020900000000000000" pitchFamily="18" charset="-128"/>
              </a:rPr>
              <a:t>Na</a:t>
            </a:r>
            <a:r>
              <a:rPr kumimoji="1" lang="ja-JP" altLang="en-US" sz="1600" dirty="0">
                <a:solidFill>
                  <a:schemeClr val="tx1"/>
                </a:solidFill>
                <a:latin typeface="HGP明朝E" panose="02020900000000000000" pitchFamily="18" charset="-128"/>
                <a:ea typeface="HGP明朝E" panose="02020900000000000000" pitchFamily="18" charset="-128"/>
              </a:rPr>
              <a:t>が増加するので、マクラデンサに到達する</a:t>
            </a:r>
            <a:r>
              <a:rPr kumimoji="1" lang="en-US" altLang="ja-JP" sz="1600" dirty="0">
                <a:solidFill>
                  <a:schemeClr val="tx1"/>
                </a:solidFill>
                <a:latin typeface="HGP明朝E" panose="02020900000000000000" pitchFamily="18" charset="-128"/>
                <a:ea typeface="HGP明朝E" panose="02020900000000000000" pitchFamily="18" charset="-128"/>
              </a:rPr>
              <a:t>Na</a:t>
            </a:r>
            <a:r>
              <a:rPr kumimoji="1" lang="ja-JP" altLang="en-US" sz="1600" dirty="0">
                <a:solidFill>
                  <a:schemeClr val="tx1"/>
                </a:solidFill>
                <a:latin typeface="HGP明朝E" panose="02020900000000000000" pitchFamily="18" charset="-128"/>
                <a:ea typeface="HGP明朝E" panose="02020900000000000000" pitchFamily="18" charset="-128"/>
              </a:rPr>
              <a:t>が増加し、輸入細動脈が調節されるので糸球体内圧が下降して腎症が抑制されることになります。腎機能障害のある症例にも</a:t>
            </a:r>
            <a:r>
              <a:rPr kumimoji="1" lang="en-US" altLang="ja-JP" sz="1600" dirty="0">
                <a:solidFill>
                  <a:schemeClr val="tx1"/>
                </a:solidFill>
                <a:latin typeface="HGP明朝E" panose="02020900000000000000" pitchFamily="18" charset="-128"/>
                <a:ea typeface="HGP明朝E" panose="02020900000000000000" pitchFamily="18" charset="-128"/>
              </a:rPr>
              <a:t>SGLT2</a:t>
            </a:r>
            <a:r>
              <a:rPr kumimoji="1" lang="ja-JP" altLang="en-US" sz="1600" dirty="0">
                <a:solidFill>
                  <a:schemeClr val="tx1"/>
                </a:solidFill>
                <a:latin typeface="HGP明朝E" panose="02020900000000000000" pitchFamily="18" charset="-128"/>
                <a:ea typeface="HGP明朝E" panose="02020900000000000000" pitchFamily="18" charset="-128"/>
              </a:rPr>
              <a:t>阻害薬の適応が広げられようとしています。</a:t>
            </a:r>
          </a:p>
        </p:txBody>
      </p:sp>
      <p:sp>
        <p:nvSpPr>
          <p:cNvPr id="4" name="テキスト ボックス 3"/>
          <p:cNvSpPr txBox="1"/>
          <p:nvPr/>
        </p:nvSpPr>
        <p:spPr>
          <a:xfrm>
            <a:off x="18001" y="4911353"/>
            <a:ext cx="7262254" cy="2062103"/>
          </a:xfrm>
          <a:prstGeom prst="rect">
            <a:avLst/>
          </a:prstGeom>
          <a:noFill/>
        </p:spPr>
        <p:txBody>
          <a:bodyPr wrap="square" rtlCol="0">
            <a:spAutoFit/>
          </a:bodyPr>
          <a:lstStyle/>
          <a:p>
            <a:r>
              <a:rPr kumimoji="1" lang="en-US" altLang="ja-JP" sz="1600" dirty="0">
                <a:solidFill>
                  <a:schemeClr val="tx1"/>
                </a:solidFill>
                <a:latin typeface="HGP明朝E" panose="02020900000000000000" pitchFamily="18" charset="-128"/>
                <a:ea typeface="HGP明朝E" panose="02020900000000000000" pitchFamily="18" charset="-128"/>
              </a:rPr>
              <a:t> SGLT</a:t>
            </a:r>
            <a:r>
              <a:rPr kumimoji="1" lang="ja-JP" altLang="en-US" sz="1600" dirty="0">
                <a:solidFill>
                  <a:schemeClr val="tx1"/>
                </a:solidFill>
                <a:latin typeface="HGP明朝E" panose="02020900000000000000" pitchFamily="18" charset="-128"/>
                <a:ea typeface="HGP明朝E" panose="02020900000000000000" pitchFamily="18" charset="-128"/>
              </a:rPr>
              <a:t>２阻害薬の内服によりヘマトクリット値が上昇することが知られており、脱水と関係し脳梗塞のリスクになることが危惧されていました。実際は、そうではなく、エリスロポエチン（</a:t>
            </a:r>
            <a:r>
              <a:rPr kumimoji="1" lang="en-US" altLang="ja-JP" sz="1600" dirty="0">
                <a:solidFill>
                  <a:schemeClr val="tx1"/>
                </a:solidFill>
                <a:latin typeface="HGP明朝E" panose="02020900000000000000" pitchFamily="18" charset="-128"/>
                <a:ea typeface="HGP明朝E" panose="02020900000000000000" pitchFamily="18" charset="-128"/>
              </a:rPr>
              <a:t>EPO</a:t>
            </a:r>
            <a:r>
              <a:rPr kumimoji="1" lang="ja-JP" altLang="en-US" sz="1600" dirty="0">
                <a:solidFill>
                  <a:schemeClr val="tx1"/>
                </a:solidFill>
                <a:latin typeface="HGP明朝E" panose="02020900000000000000" pitchFamily="18" charset="-128"/>
                <a:ea typeface="HGP明朝E" panose="02020900000000000000" pitchFamily="18" charset="-128"/>
              </a:rPr>
              <a:t>）産生が増え赤血球造血が促進されるためであることが分かりました。</a:t>
            </a:r>
            <a:r>
              <a:rPr kumimoji="1" lang="en-US" altLang="ja-JP" sz="1600" dirty="0">
                <a:solidFill>
                  <a:schemeClr val="tx1"/>
                </a:solidFill>
                <a:latin typeface="HGP明朝E" panose="02020900000000000000" pitchFamily="18" charset="-128"/>
                <a:ea typeface="HGP明朝E" panose="02020900000000000000" pitchFamily="18" charset="-128"/>
              </a:rPr>
              <a:t>EPO</a:t>
            </a:r>
            <a:r>
              <a:rPr kumimoji="1" lang="ja-JP" altLang="en-US" sz="1600" dirty="0">
                <a:solidFill>
                  <a:schemeClr val="tx1"/>
                </a:solidFill>
                <a:latin typeface="HGP明朝E" panose="02020900000000000000" pitchFamily="18" charset="-128"/>
                <a:ea typeface="HGP明朝E" panose="02020900000000000000" pitchFamily="18" charset="-128"/>
              </a:rPr>
              <a:t>は腎臓の尿細管周囲に存在する神経提由来の繊維芽細胞から作られている。尿細管に障害が加わると尿細管周囲の繊維芽細胞が悪玉の繊維芽細胞に形質転換して</a:t>
            </a:r>
            <a:r>
              <a:rPr kumimoji="1" lang="en-US" altLang="ja-JP" sz="1600" dirty="0">
                <a:solidFill>
                  <a:schemeClr val="tx1"/>
                </a:solidFill>
                <a:latin typeface="HGP明朝E" panose="02020900000000000000" pitchFamily="18" charset="-128"/>
                <a:ea typeface="HGP明朝E" panose="02020900000000000000" pitchFamily="18" charset="-128"/>
              </a:rPr>
              <a:t>EPO</a:t>
            </a:r>
            <a:r>
              <a:rPr kumimoji="1" lang="ja-JP" altLang="en-US" sz="1600" dirty="0">
                <a:solidFill>
                  <a:schemeClr val="tx1"/>
                </a:solidFill>
                <a:latin typeface="HGP明朝E" panose="02020900000000000000" pitchFamily="18" charset="-128"/>
                <a:ea typeface="HGP明朝E" panose="02020900000000000000" pitchFamily="18" charset="-128"/>
              </a:rPr>
              <a:t>産生能を失う。</a:t>
            </a:r>
            <a:r>
              <a:rPr kumimoji="1" lang="en-US" altLang="ja-JP" sz="1600" dirty="0">
                <a:solidFill>
                  <a:schemeClr val="tx1"/>
                </a:solidFill>
                <a:latin typeface="HGP明朝E" panose="02020900000000000000" pitchFamily="18" charset="-128"/>
                <a:ea typeface="HGP明朝E" panose="02020900000000000000" pitchFamily="18" charset="-128"/>
              </a:rPr>
              <a:t>SGLT2</a:t>
            </a:r>
            <a:r>
              <a:rPr kumimoji="1" lang="ja-JP" altLang="en-US" sz="1600" dirty="0">
                <a:solidFill>
                  <a:schemeClr val="tx1"/>
                </a:solidFill>
                <a:latin typeface="HGP明朝E" panose="02020900000000000000" pitchFamily="18" charset="-128"/>
                <a:ea typeface="HGP明朝E" panose="02020900000000000000" pitchFamily="18" charset="-128"/>
              </a:rPr>
              <a:t>阻害薬を投与すると、近位尿細管で糖の再吸収が阻害されるので、近位尿細管を休めることになり、尿細管周囲の繊維芽細胞が健常な状態に戻り、</a:t>
            </a:r>
            <a:r>
              <a:rPr kumimoji="1" lang="en-US" altLang="ja-JP" sz="1600" dirty="0">
                <a:solidFill>
                  <a:schemeClr val="tx1"/>
                </a:solidFill>
                <a:latin typeface="HGP明朝E" panose="02020900000000000000" pitchFamily="18" charset="-128"/>
                <a:ea typeface="HGP明朝E" panose="02020900000000000000" pitchFamily="18" charset="-128"/>
              </a:rPr>
              <a:t>EPO</a:t>
            </a:r>
            <a:r>
              <a:rPr kumimoji="1" lang="ja-JP" altLang="en-US" sz="1600" dirty="0">
                <a:solidFill>
                  <a:schemeClr val="tx1"/>
                </a:solidFill>
                <a:latin typeface="HGP明朝E" panose="02020900000000000000" pitchFamily="18" charset="-128"/>
                <a:ea typeface="HGP明朝E" panose="02020900000000000000" pitchFamily="18" charset="-128"/>
              </a:rPr>
              <a:t>産生能が回復する</a:t>
            </a:r>
            <a:r>
              <a:rPr kumimoji="1" lang="ja-JP" altLang="en-US" sz="1600" dirty="0" smtClean="0">
                <a:solidFill>
                  <a:schemeClr val="tx1"/>
                </a:solidFill>
                <a:latin typeface="HGP明朝E" panose="02020900000000000000" pitchFamily="18" charset="-128"/>
                <a:ea typeface="HGP明朝E" panose="02020900000000000000" pitchFamily="18" charset="-128"/>
              </a:rPr>
              <a:t>と</a:t>
            </a:r>
            <a:r>
              <a:rPr kumimoji="1" lang="ja-JP" altLang="en-US" sz="1600" dirty="0">
                <a:solidFill>
                  <a:schemeClr val="tx1"/>
                </a:solidFill>
                <a:latin typeface="HGP明朝E" panose="02020900000000000000" pitchFamily="18" charset="-128"/>
                <a:ea typeface="HGP明朝E" panose="02020900000000000000" pitchFamily="18" charset="-128"/>
              </a:rPr>
              <a:t>説明</a:t>
            </a:r>
            <a:r>
              <a:rPr kumimoji="1" lang="ja-JP" altLang="en-US" sz="1600" dirty="0" smtClean="0">
                <a:solidFill>
                  <a:schemeClr val="tx1"/>
                </a:solidFill>
                <a:latin typeface="HGP明朝E" panose="02020900000000000000" pitchFamily="18" charset="-128"/>
                <a:ea typeface="HGP明朝E" panose="02020900000000000000" pitchFamily="18" charset="-128"/>
              </a:rPr>
              <a:t>されて</a:t>
            </a:r>
            <a:r>
              <a:rPr kumimoji="1" lang="ja-JP" altLang="en-US" sz="1600" dirty="0">
                <a:solidFill>
                  <a:schemeClr val="tx1"/>
                </a:solidFill>
                <a:latin typeface="HGP明朝E" panose="02020900000000000000" pitchFamily="18" charset="-128"/>
                <a:ea typeface="HGP明朝E" panose="02020900000000000000" pitchFamily="18" charset="-128"/>
              </a:rPr>
              <a:t>います。</a:t>
            </a:r>
          </a:p>
        </p:txBody>
      </p:sp>
      <p:sp>
        <p:nvSpPr>
          <p:cNvPr id="5" name="テキスト ボックス 4"/>
          <p:cNvSpPr txBox="1"/>
          <p:nvPr/>
        </p:nvSpPr>
        <p:spPr>
          <a:xfrm>
            <a:off x="18001" y="7236941"/>
            <a:ext cx="7262254" cy="1077218"/>
          </a:xfrm>
          <a:prstGeom prst="rect">
            <a:avLst/>
          </a:prstGeom>
          <a:noFill/>
        </p:spPr>
        <p:txBody>
          <a:bodyPr wrap="square" rtlCol="0">
            <a:spAutoFit/>
          </a:bodyPr>
          <a:lstStyle/>
          <a:p>
            <a:r>
              <a:rPr kumimoji="1" lang="ja-JP" altLang="en-US" sz="1600" dirty="0">
                <a:solidFill>
                  <a:schemeClr val="tx1"/>
                </a:solidFill>
              </a:rPr>
              <a:t>　</a:t>
            </a:r>
            <a:r>
              <a:rPr kumimoji="1" lang="ja-JP" altLang="en-US" sz="1600" dirty="0">
                <a:solidFill>
                  <a:schemeClr val="tx1"/>
                </a:solidFill>
                <a:latin typeface="HGS明朝E" panose="02020900000000000000" pitchFamily="18" charset="-128"/>
                <a:ea typeface="HGS明朝E" panose="02020900000000000000" pitchFamily="18" charset="-128"/>
              </a:rPr>
              <a:t>このように</a:t>
            </a:r>
            <a:r>
              <a:rPr kumimoji="1" lang="en-US" altLang="ja-JP" sz="1600" dirty="0">
                <a:solidFill>
                  <a:schemeClr val="tx1"/>
                </a:solidFill>
                <a:latin typeface="HGS明朝E" panose="02020900000000000000" pitchFamily="18" charset="-128"/>
                <a:ea typeface="HGS明朝E" panose="02020900000000000000" pitchFamily="18" charset="-128"/>
              </a:rPr>
              <a:t>SGLT2</a:t>
            </a:r>
            <a:r>
              <a:rPr kumimoji="1" lang="ja-JP" altLang="en-US" sz="1600" dirty="0">
                <a:solidFill>
                  <a:schemeClr val="tx1"/>
                </a:solidFill>
                <a:latin typeface="HGS明朝E" panose="02020900000000000000" pitchFamily="18" charset="-128"/>
                <a:ea typeface="HGS明朝E" panose="02020900000000000000" pitchFamily="18" charset="-128"/>
              </a:rPr>
              <a:t>の生体にとって良好な機序が明らかになるとともに、使用頻度が増えてきました。第一選択薬として使用しても良いと主張する専門医もいます。しかし、強引に尿に糖を排出する薬でありますので、遠隔成績を注意深く見ていく必要があると考えます。</a:t>
            </a:r>
          </a:p>
        </p:txBody>
      </p:sp>
      <p:sp>
        <p:nvSpPr>
          <p:cNvPr id="21" name="AutoShape 12">
            <a:extLst>
              <a:ext uri="{FF2B5EF4-FFF2-40B4-BE49-F238E27FC236}">
                <a16:creationId xmlns="" xmlns:a16="http://schemas.microsoft.com/office/drawing/2014/main" id="{928A3B96-CA4B-48E6-A9B1-64A583A954BB}"/>
              </a:ext>
            </a:extLst>
          </p:cNvPr>
          <p:cNvSpPr>
            <a:spLocks noChangeArrowheads="1"/>
          </p:cNvSpPr>
          <p:nvPr/>
        </p:nvSpPr>
        <p:spPr bwMode="auto">
          <a:xfrm>
            <a:off x="0" y="0"/>
            <a:ext cx="7380288" cy="195263"/>
          </a:xfrm>
          <a:prstGeom prst="roundRect">
            <a:avLst>
              <a:gd name="adj" fmla="val 889"/>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ja-JP" altLang="en-US"/>
          </a:p>
        </p:txBody>
      </p:sp>
      <p:sp>
        <p:nvSpPr>
          <p:cNvPr id="22" name="AutoShape 12">
            <a:extLst>
              <a:ext uri="{FF2B5EF4-FFF2-40B4-BE49-F238E27FC236}">
                <a16:creationId xmlns="" xmlns:a16="http://schemas.microsoft.com/office/drawing/2014/main" id="{00A1C3D1-DCEE-4825-B2BA-88E28F48CACF}"/>
              </a:ext>
            </a:extLst>
          </p:cNvPr>
          <p:cNvSpPr>
            <a:spLocks noChangeArrowheads="1"/>
          </p:cNvSpPr>
          <p:nvPr/>
        </p:nvSpPr>
        <p:spPr bwMode="auto">
          <a:xfrm>
            <a:off x="9892" y="10390187"/>
            <a:ext cx="7380288" cy="195263"/>
          </a:xfrm>
          <a:prstGeom prst="roundRect">
            <a:avLst>
              <a:gd name="adj" fmla="val 889"/>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ja-JP" altLang="en-US"/>
          </a:p>
        </p:txBody>
      </p:sp>
      <p:sp>
        <p:nvSpPr>
          <p:cNvPr id="23" name="テキスト ボックス 22">
            <a:extLst>
              <a:ext uri="{FF2B5EF4-FFF2-40B4-BE49-F238E27FC236}">
                <a16:creationId xmlns="" xmlns:a16="http://schemas.microsoft.com/office/drawing/2014/main" id="{2A15F5FA-6A8C-4BDC-BC33-9D1A79CB2C4E}"/>
              </a:ext>
            </a:extLst>
          </p:cNvPr>
          <p:cNvSpPr txBox="1"/>
          <p:nvPr/>
        </p:nvSpPr>
        <p:spPr>
          <a:xfrm>
            <a:off x="12097" y="554151"/>
            <a:ext cx="7530556" cy="584775"/>
          </a:xfrm>
          <a:prstGeom prst="rect">
            <a:avLst/>
          </a:prstGeom>
          <a:noFill/>
        </p:spPr>
        <p:txBody>
          <a:bodyPr wrap="square" rtlCol="0">
            <a:spAutoFit/>
          </a:bodyPr>
          <a:lstStyle/>
          <a:p>
            <a:r>
              <a:rPr kumimoji="1" lang="ja-JP" altLang="en-US" sz="1600" dirty="0">
                <a:solidFill>
                  <a:schemeClr val="tx1"/>
                </a:solidFill>
                <a:latin typeface="HGP明朝E" panose="02020900000000000000" pitchFamily="18" charset="-128"/>
                <a:ea typeface="HGP明朝E" panose="02020900000000000000" pitchFamily="18" charset="-128"/>
              </a:rPr>
              <a:t>その後、循環器専門医を中心に</a:t>
            </a:r>
            <a:r>
              <a:rPr kumimoji="1" lang="en-US" altLang="ja-JP" sz="1600" dirty="0">
                <a:solidFill>
                  <a:schemeClr val="tx1"/>
                </a:solidFill>
                <a:latin typeface="HGP明朝E" panose="02020900000000000000" pitchFamily="18" charset="-128"/>
                <a:ea typeface="HGP明朝E" panose="02020900000000000000" pitchFamily="18" charset="-128"/>
              </a:rPr>
              <a:t>SGLT</a:t>
            </a:r>
            <a:r>
              <a:rPr kumimoji="1" lang="ja-JP" altLang="en-US" sz="1600" dirty="0">
                <a:solidFill>
                  <a:schemeClr val="tx1"/>
                </a:solidFill>
                <a:latin typeface="HGP明朝E" panose="02020900000000000000" pitchFamily="18" charset="-128"/>
                <a:ea typeface="HGP明朝E" panose="02020900000000000000" pitchFamily="18" charset="-128"/>
              </a:rPr>
              <a:t>２阻害薬が使われ始め、現在では糖尿病専門医も</a:t>
            </a:r>
            <a:r>
              <a:rPr kumimoji="1" lang="ja-JP" altLang="en-US" sz="1600" dirty="0" smtClean="0">
                <a:solidFill>
                  <a:schemeClr val="tx1"/>
                </a:solidFill>
                <a:latin typeface="HGP明朝E" panose="02020900000000000000" pitchFamily="18" charset="-128"/>
                <a:ea typeface="HGP明朝E" panose="02020900000000000000" pitchFamily="18" charset="-128"/>
              </a:rPr>
              <a:t>積極的に</a:t>
            </a:r>
            <a:r>
              <a:rPr kumimoji="1" lang="ja-JP" altLang="en-US" sz="1600" dirty="0">
                <a:solidFill>
                  <a:schemeClr val="tx1"/>
                </a:solidFill>
                <a:latin typeface="HGP明朝E" panose="02020900000000000000" pitchFamily="18" charset="-128"/>
                <a:ea typeface="HGP明朝E" panose="02020900000000000000" pitchFamily="18" charset="-128"/>
              </a:rPr>
              <a:t>使うようになり、様々な良好な結果が報告されています。</a:t>
            </a:r>
          </a:p>
        </p:txBody>
      </p:sp>
    </p:spTree>
    <p:extLst>
      <p:ext uri="{BB962C8B-B14F-4D97-AF65-F5344CB8AC3E}">
        <p14:creationId xmlns:p14="http://schemas.microsoft.com/office/powerpoint/2010/main" val="2971580385"/>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ea typeface="ＭＳ Ｐゴシック" pitchFamily="50" charset="-128"/>
          </a:defRPr>
        </a:defPPr>
      </a:lstStyle>
    </a:lnDef>
  </a:objectDefaults>
  <a:extraClrSchemeLst>
    <a:extraClrScheme>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24085</TotalTime>
  <Words>381</Words>
  <Application>Microsoft Office PowerPoint</Application>
  <PresentationFormat>ユーザー設定</PresentationFormat>
  <Paragraphs>15</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yoshi</dc:creator>
  <cp:lastModifiedBy>FJ-USER</cp:lastModifiedBy>
  <cp:revision>847</cp:revision>
  <cp:lastPrinted>2018-04-10T03:32:59Z</cp:lastPrinted>
  <dcterms:created xsi:type="dcterms:W3CDTF">2008-10-03T01:54:54Z</dcterms:created>
  <dcterms:modified xsi:type="dcterms:W3CDTF">2018-06-07T06:01:32Z</dcterms:modified>
</cp:coreProperties>
</file>